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0" r:id="rId2"/>
    <p:sldMasterId id="2147483804" r:id="rId3"/>
  </p:sldMasterIdLst>
  <p:notesMasterIdLst>
    <p:notesMasterId r:id="rId7"/>
  </p:notesMasterIdLst>
  <p:handoutMasterIdLst>
    <p:handoutMasterId r:id="rId8"/>
  </p:handoutMasterIdLst>
  <p:sldIdLst>
    <p:sldId id="378" r:id="rId4"/>
    <p:sldId id="379" r:id="rId5"/>
    <p:sldId id="380" r:id="rId6"/>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B2C9"/>
    <a:srgbClr val="FFCCFF"/>
    <a:srgbClr val="FFFF99"/>
    <a:srgbClr val="CCFF99"/>
    <a:srgbClr val="F5CA8B"/>
    <a:srgbClr val="FF9999"/>
    <a:srgbClr val="FFFF66"/>
    <a:srgbClr val="FF6600"/>
    <a:srgbClr val="FF0066"/>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79" autoAdjust="0"/>
    <p:restoredTop sz="79846" autoAdjust="0"/>
  </p:normalViewPr>
  <p:slideViewPr>
    <p:cSldViewPr snapToGrid="0">
      <p:cViewPr varScale="1">
        <p:scale>
          <a:sx n="87" d="100"/>
          <a:sy n="87" d="100"/>
        </p:scale>
        <p:origin x="2094" y="84"/>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40" d="100"/>
          <a:sy n="40" d="100"/>
        </p:scale>
        <p:origin x="2904"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6977" cy="513789"/>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0650" y="0"/>
            <a:ext cx="3076976" cy="513789"/>
          </a:xfrm>
          <a:prstGeom prst="rect">
            <a:avLst/>
          </a:prstGeom>
        </p:spPr>
        <p:txBody>
          <a:bodyPr vert="horz" lIns="95463" tIns="47732" rIns="95463" bIns="47732" rtlCol="0"/>
          <a:lstStyle>
            <a:lvl1pPr algn="r">
              <a:defRPr sz="1300"/>
            </a:lvl1pPr>
          </a:lstStyle>
          <a:p>
            <a:fld id="{96FCFB67-0809-48B0-B50C-20B675B90A73}" type="datetimeFigureOut">
              <a:rPr kumimoji="1" lang="ja-JP" altLang="en-US" smtClean="0"/>
              <a:t>2023/5/26</a:t>
            </a:fld>
            <a:endParaRPr kumimoji="1" lang="ja-JP" altLang="en-US"/>
          </a:p>
        </p:txBody>
      </p:sp>
      <p:sp>
        <p:nvSpPr>
          <p:cNvPr id="4" name="フッター プレースホルダー 3"/>
          <p:cNvSpPr>
            <a:spLocks noGrp="1"/>
          </p:cNvSpPr>
          <p:nvPr>
            <p:ph type="ftr" sz="quarter" idx="2"/>
          </p:nvPr>
        </p:nvSpPr>
        <p:spPr>
          <a:xfrm>
            <a:off x="1" y="9720824"/>
            <a:ext cx="3076977" cy="513789"/>
          </a:xfrm>
          <a:prstGeom prst="rect">
            <a:avLst/>
          </a:prstGeom>
        </p:spPr>
        <p:txBody>
          <a:bodyPr vert="horz" lIns="95463" tIns="47732" rIns="95463" bIns="47732"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0650" y="9720824"/>
            <a:ext cx="3076976" cy="513789"/>
          </a:xfrm>
          <a:prstGeom prst="rect">
            <a:avLst/>
          </a:prstGeom>
        </p:spPr>
        <p:txBody>
          <a:bodyPr vert="horz" lIns="95463" tIns="47732" rIns="95463" bIns="47732" rtlCol="0" anchor="b"/>
          <a:lstStyle>
            <a:lvl1pPr algn="r">
              <a:defRPr sz="1300"/>
            </a:lvl1pPr>
          </a:lstStyle>
          <a:p>
            <a:fld id="{1B3ED107-D422-4B5D-A8E0-FF27D9E459EE}" type="slidenum">
              <a:rPr kumimoji="1" lang="ja-JP" altLang="en-US" smtClean="0"/>
              <a:t>‹#›</a:t>
            </a:fld>
            <a:endParaRPr kumimoji="1" lang="ja-JP" altLang="en-US"/>
          </a:p>
        </p:txBody>
      </p:sp>
    </p:spTree>
    <p:extLst>
      <p:ext uri="{BB962C8B-B14F-4D97-AF65-F5344CB8AC3E}">
        <p14:creationId xmlns:p14="http://schemas.microsoft.com/office/powerpoint/2010/main" val="4159567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6977" cy="513789"/>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0650" y="0"/>
            <a:ext cx="3076976" cy="513789"/>
          </a:xfrm>
          <a:prstGeom prst="rect">
            <a:avLst/>
          </a:prstGeom>
        </p:spPr>
        <p:txBody>
          <a:bodyPr vert="horz" lIns="95463" tIns="47732" rIns="95463" bIns="47732" rtlCol="0"/>
          <a:lstStyle>
            <a:lvl1pPr algn="r">
              <a:defRPr sz="1300"/>
            </a:lvl1pPr>
          </a:lstStyle>
          <a:p>
            <a:fld id="{1205ADD6-05E3-4EDA-87F3-FE6B3115FB96}" type="datetimeFigureOut">
              <a:rPr kumimoji="1" lang="ja-JP" altLang="en-US" smtClean="0"/>
              <a:t>2023/5/26</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2813"/>
          </a:xfrm>
          <a:prstGeom prst="rect">
            <a:avLst/>
          </a:prstGeom>
          <a:noFill/>
          <a:ln w="12700">
            <a:solidFill>
              <a:prstClr val="black"/>
            </a:solidFill>
          </a:ln>
        </p:spPr>
        <p:txBody>
          <a:bodyPr vert="horz" lIns="95463" tIns="47732" rIns="95463" bIns="47732" rtlCol="0" anchor="ctr"/>
          <a:lstStyle/>
          <a:p>
            <a:endParaRPr lang="ja-JP" altLang="en-US"/>
          </a:p>
        </p:txBody>
      </p:sp>
      <p:sp>
        <p:nvSpPr>
          <p:cNvPr id="5" name="ノート プレースホルダー 4"/>
          <p:cNvSpPr>
            <a:spLocks noGrp="1"/>
          </p:cNvSpPr>
          <p:nvPr>
            <p:ph type="body" sz="quarter" idx="3"/>
          </p:nvPr>
        </p:nvSpPr>
        <p:spPr>
          <a:xfrm>
            <a:off x="709429" y="4925459"/>
            <a:ext cx="5680444" cy="4029621"/>
          </a:xfrm>
          <a:prstGeom prst="rect">
            <a:avLst/>
          </a:prstGeom>
        </p:spPr>
        <p:txBody>
          <a:bodyPr vert="horz" lIns="95463" tIns="47732" rIns="95463" bIns="47732"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20824"/>
            <a:ext cx="3076977" cy="513789"/>
          </a:xfrm>
          <a:prstGeom prst="rect">
            <a:avLst/>
          </a:prstGeom>
        </p:spPr>
        <p:txBody>
          <a:bodyPr vert="horz" lIns="95463" tIns="47732" rIns="95463" bIns="4773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0650" y="9720824"/>
            <a:ext cx="3076976" cy="513789"/>
          </a:xfrm>
          <a:prstGeom prst="rect">
            <a:avLst/>
          </a:prstGeom>
        </p:spPr>
        <p:txBody>
          <a:bodyPr vert="horz" lIns="95463" tIns="47732" rIns="95463" bIns="47732" rtlCol="0" anchor="b"/>
          <a:lstStyle>
            <a:lvl1pPr algn="r">
              <a:defRPr sz="1300"/>
            </a:lvl1pPr>
          </a:lstStyle>
          <a:p>
            <a:fld id="{EA51576A-84E6-4205-8A5C-76177710B1D2}" type="slidenum">
              <a:rPr kumimoji="1" lang="ja-JP" altLang="en-US" smtClean="0"/>
              <a:t>‹#›</a:t>
            </a:fld>
            <a:endParaRPr kumimoji="1" lang="ja-JP" altLang="en-US"/>
          </a:p>
        </p:txBody>
      </p:sp>
    </p:spTree>
    <p:extLst>
      <p:ext uri="{BB962C8B-B14F-4D97-AF65-F5344CB8AC3E}">
        <p14:creationId xmlns:p14="http://schemas.microsoft.com/office/powerpoint/2010/main" val="392245153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A51576A-84E6-4205-8A5C-76177710B1D2}" type="slidenum">
              <a:rPr kumimoji="1" lang="ja-JP" altLang="en-US" smtClean="0"/>
              <a:t>1</a:t>
            </a:fld>
            <a:endParaRPr kumimoji="1" lang="ja-JP" altLang="en-US"/>
          </a:p>
        </p:txBody>
      </p:sp>
    </p:spTree>
    <p:extLst>
      <p:ext uri="{BB962C8B-B14F-4D97-AF65-F5344CB8AC3E}">
        <p14:creationId xmlns:p14="http://schemas.microsoft.com/office/powerpoint/2010/main" val="1458313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児童、生徒の成長期における歯の欠損は後の発育や健康に大きなハンデを負うことになり、悪影響を及ぼします。歯の喪失は、むし歯、歯周病だけでなく、転倒や衝突、スポーツ時の衝撃によっても引き起こされます。スポーツ時の外傷予防のためには、マウスガードを使用する必要があります。 </a:t>
            </a:r>
            <a:endParaRPr lang="en-US" altLang="ja-JP" dirty="0"/>
          </a:p>
        </p:txBody>
      </p:sp>
      <p:sp>
        <p:nvSpPr>
          <p:cNvPr id="4" name="スライド番号プレースホルダー 3"/>
          <p:cNvSpPr>
            <a:spLocks noGrp="1"/>
          </p:cNvSpPr>
          <p:nvPr>
            <p:ph type="sldNum" sz="quarter" idx="10"/>
          </p:nvPr>
        </p:nvSpPr>
        <p:spPr/>
        <p:txBody>
          <a:bodyPr/>
          <a:lstStyle/>
          <a:p>
            <a:fld id="{EA51576A-84E6-4205-8A5C-76177710B1D2}" type="slidenum">
              <a:rPr lang="ja-JP" altLang="en-US" smtClean="0"/>
              <a:pPr/>
              <a:t>2</a:t>
            </a:fld>
            <a:endParaRPr lang="ja-JP" altLang="en-US"/>
          </a:p>
        </p:txBody>
      </p:sp>
      <p:sp>
        <p:nvSpPr>
          <p:cNvPr id="7" name="スライド イメージ プレースホルダー 6">
            <a:extLst>
              <a:ext uri="{FF2B5EF4-FFF2-40B4-BE49-F238E27FC236}">
                <a16:creationId xmlns:a16="http://schemas.microsoft.com/office/drawing/2014/main" id="{6537EFBA-1E50-00BC-5040-1C2D603A9AF0}"/>
              </a:ext>
            </a:extLst>
          </p:cNvPr>
          <p:cNvSpPr>
            <a:spLocks noGrp="1" noRot="1" noChangeAspect="1"/>
          </p:cNvSpPr>
          <p:nvPr>
            <p:ph type="sldImg"/>
          </p:nvPr>
        </p:nvSpPr>
        <p:spPr/>
      </p:sp>
    </p:spTree>
    <p:extLst>
      <p:ext uri="{BB962C8B-B14F-4D97-AF65-F5344CB8AC3E}">
        <p14:creationId xmlns:p14="http://schemas.microsoft.com/office/powerpoint/2010/main" val="309456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歯が脱臼した場合は、次のことに注意して歯科医院を受診しましょう。</a:t>
            </a:r>
          </a:p>
          <a:p>
            <a:r>
              <a:rPr lang="ja-JP" altLang="en-US" dirty="0"/>
              <a:t>抜けた歯を乾燥させず、いかに早く元に戻すかが重要です。できれば</a:t>
            </a:r>
            <a:r>
              <a:rPr lang="en-US" altLang="ja-JP" dirty="0"/>
              <a:t>30</a:t>
            </a:r>
            <a:r>
              <a:rPr lang="ja-JP" altLang="en-US" dirty="0"/>
              <a:t>分以内に受診し処置をしてもらいましょう。</a:t>
            </a:r>
          </a:p>
          <a:p>
            <a:endParaRPr lang="ja-JP" altLang="en-US" dirty="0"/>
          </a:p>
        </p:txBody>
      </p:sp>
      <p:sp>
        <p:nvSpPr>
          <p:cNvPr id="4" name="スライド番号プレースホルダー 3"/>
          <p:cNvSpPr>
            <a:spLocks noGrp="1"/>
          </p:cNvSpPr>
          <p:nvPr>
            <p:ph type="sldNum" sz="quarter" idx="10"/>
          </p:nvPr>
        </p:nvSpPr>
        <p:spPr/>
        <p:txBody>
          <a:bodyPr/>
          <a:lstStyle/>
          <a:p>
            <a:fld id="{EA51576A-84E6-4205-8A5C-76177710B1D2}" type="slidenum">
              <a:rPr lang="ja-JP" altLang="en-US" smtClean="0"/>
              <a:pPr/>
              <a:t>3</a:t>
            </a:fld>
            <a:endParaRPr lang="ja-JP" altLang="en-US"/>
          </a:p>
        </p:txBody>
      </p:sp>
      <p:sp>
        <p:nvSpPr>
          <p:cNvPr id="7" name="スライド イメージ プレースホルダー 6">
            <a:extLst>
              <a:ext uri="{FF2B5EF4-FFF2-40B4-BE49-F238E27FC236}">
                <a16:creationId xmlns:a16="http://schemas.microsoft.com/office/drawing/2014/main" id="{8D64F4A1-988A-D8FA-57E6-D26DAA57267A}"/>
              </a:ext>
            </a:extLst>
          </p:cNvPr>
          <p:cNvSpPr>
            <a:spLocks noGrp="1" noRot="1" noChangeAspect="1"/>
          </p:cNvSpPr>
          <p:nvPr>
            <p:ph type="sldImg"/>
          </p:nvPr>
        </p:nvSpPr>
        <p:spPr/>
      </p:sp>
    </p:spTree>
    <p:extLst>
      <p:ext uri="{BB962C8B-B14F-4D97-AF65-F5344CB8AC3E}">
        <p14:creationId xmlns:p14="http://schemas.microsoft.com/office/powerpoint/2010/main" val="3090947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A16398-795A-450D-3443-EA3F5A04ADB9}"/>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2ADD9E09-FED9-1580-DDF3-DE4B8A1B21E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3C6058C9-8B4D-82B6-D8D6-65A0224727D6}"/>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ADBFAAE9-0788-40C1-1AB0-A239DAF625D8}"/>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6A4C2C05-BDB4-59E0-9D59-510207A2515F}"/>
              </a:ext>
            </a:extLst>
          </p:cNvPr>
          <p:cNvSpPr>
            <a:spLocks noGrp="1"/>
          </p:cNvSpPr>
          <p:nvPr>
            <p:ph type="sldNum" sz="quarter" idx="12"/>
          </p:nvPr>
        </p:nvSpPr>
        <p:spPr/>
        <p:txBody>
          <a:bodyPr/>
          <a:lstStyle>
            <a:lvl1pPr>
              <a:defRPr/>
            </a:lvl1pPr>
          </a:lstStyle>
          <a:p>
            <a:fld id="{000C1C96-AF77-4EC5-B72B-FC11F46801ED}" type="slidenum">
              <a:rPr lang="en-US" altLang="ja-JP"/>
              <a:pPr/>
              <a:t>‹#›</a:t>
            </a:fld>
            <a:endParaRPr lang="en-US" altLang="ja-JP"/>
          </a:p>
        </p:txBody>
      </p:sp>
    </p:spTree>
    <p:extLst>
      <p:ext uri="{BB962C8B-B14F-4D97-AF65-F5344CB8AC3E}">
        <p14:creationId xmlns:p14="http://schemas.microsoft.com/office/powerpoint/2010/main" val="2640671160"/>
      </p:ext>
    </p:extLst>
  </p:cSld>
  <p:clrMapOvr>
    <a:masterClrMapping/>
  </p:clrMapOvr>
  <p:transition>
    <p:strips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A5BDE5-D2F9-2B7D-0E4D-9B470750B4DB}"/>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0313325-A73C-3FA0-38FB-9B2B7E18E0AC}"/>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4275BAD-1E4E-3407-F59C-8DE1A05CBD1C}"/>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F2B6DD34-8D18-90F1-72C4-6935301FEBAA}"/>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7F59E8F4-8BA4-E5FA-B15E-B91037631CA9}"/>
              </a:ext>
            </a:extLst>
          </p:cNvPr>
          <p:cNvSpPr>
            <a:spLocks noGrp="1"/>
          </p:cNvSpPr>
          <p:nvPr>
            <p:ph type="sldNum" sz="quarter" idx="12"/>
          </p:nvPr>
        </p:nvSpPr>
        <p:spPr/>
        <p:txBody>
          <a:bodyPr/>
          <a:lstStyle>
            <a:lvl1pPr>
              <a:defRPr/>
            </a:lvl1pPr>
          </a:lstStyle>
          <a:p>
            <a:fld id="{8B9577BD-79F9-4EA1-B384-CEFA2E8DE63A}" type="slidenum">
              <a:rPr lang="en-US" altLang="ja-JP"/>
              <a:pPr/>
              <a:t>‹#›</a:t>
            </a:fld>
            <a:endParaRPr lang="en-US" altLang="ja-JP"/>
          </a:p>
        </p:txBody>
      </p:sp>
    </p:spTree>
    <p:extLst>
      <p:ext uri="{BB962C8B-B14F-4D97-AF65-F5344CB8AC3E}">
        <p14:creationId xmlns:p14="http://schemas.microsoft.com/office/powerpoint/2010/main" val="3556969389"/>
      </p:ext>
    </p:extLst>
  </p:cSld>
  <p:clrMapOvr>
    <a:masterClrMapping/>
  </p:clrMapOvr>
  <p:transition>
    <p:strips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EA1CFFB-19D4-1130-01D0-CD1C89778336}"/>
              </a:ext>
            </a:extLst>
          </p:cNvPr>
          <p:cNvSpPr>
            <a:spLocks noGrp="1"/>
          </p:cNvSpPr>
          <p:nvPr>
            <p:ph type="title" orient="vert"/>
          </p:nvPr>
        </p:nvSpPr>
        <p:spPr>
          <a:xfrm>
            <a:off x="6457950" y="990600"/>
            <a:ext cx="2000250" cy="51054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B8D8010-949D-A530-586E-69928FF230CE}"/>
              </a:ext>
            </a:extLst>
          </p:cNvPr>
          <p:cNvSpPr>
            <a:spLocks noGrp="1"/>
          </p:cNvSpPr>
          <p:nvPr>
            <p:ph type="body" orient="vert" idx="1"/>
          </p:nvPr>
        </p:nvSpPr>
        <p:spPr>
          <a:xfrm>
            <a:off x="457200" y="990600"/>
            <a:ext cx="5848350" cy="5105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B1BF8224-D33E-01DA-BBE5-1F9DC7CDA89E}"/>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8E29ACF1-D3C6-E6FA-C3D5-289F3DF51029}"/>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62566520-FE01-F7BB-CA43-D2102A256DD9}"/>
              </a:ext>
            </a:extLst>
          </p:cNvPr>
          <p:cNvSpPr>
            <a:spLocks noGrp="1"/>
          </p:cNvSpPr>
          <p:nvPr>
            <p:ph type="sldNum" sz="quarter" idx="12"/>
          </p:nvPr>
        </p:nvSpPr>
        <p:spPr/>
        <p:txBody>
          <a:bodyPr/>
          <a:lstStyle>
            <a:lvl1pPr>
              <a:defRPr/>
            </a:lvl1pPr>
          </a:lstStyle>
          <a:p>
            <a:fld id="{C44BD87F-5EE8-40DD-BD00-2756B2599C0E}" type="slidenum">
              <a:rPr lang="en-US" altLang="ja-JP"/>
              <a:pPr/>
              <a:t>‹#›</a:t>
            </a:fld>
            <a:endParaRPr lang="en-US" altLang="ja-JP"/>
          </a:p>
        </p:txBody>
      </p:sp>
    </p:spTree>
    <p:extLst>
      <p:ext uri="{BB962C8B-B14F-4D97-AF65-F5344CB8AC3E}">
        <p14:creationId xmlns:p14="http://schemas.microsoft.com/office/powerpoint/2010/main" val="1406746550"/>
      </p:ext>
    </p:extLst>
  </p:cSld>
  <p:clrMapOvr>
    <a:masterClrMapping/>
  </p:clrMapOvr>
  <p:transition>
    <p:strips dir="l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5">
            <a:extLst>
              <a:ext uri="{FF2B5EF4-FFF2-40B4-BE49-F238E27FC236}">
                <a16:creationId xmlns:a16="http://schemas.microsoft.com/office/drawing/2014/main" id="{14294F2A-4B38-A103-C86C-FD4A11C4E5B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9DEEE3BC-A0ED-7664-9837-B5088D33AF6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a:extLst>
              <a:ext uri="{FF2B5EF4-FFF2-40B4-BE49-F238E27FC236}">
                <a16:creationId xmlns:a16="http://schemas.microsoft.com/office/drawing/2014/main" id="{27D869F7-4BFE-DE0C-CBB3-AC6588EAD2C9}"/>
              </a:ext>
            </a:extLst>
          </p:cNvPr>
          <p:cNvSpPr>
            <a:spLocks noGrp="1" noChangeArrowheads="1"/>
          </p:cNvSpPr>
          <p:nvPr>
            <p:ph type="sldNum" sz="quarter" idx="12"/>
          </p:nvPr>
        </p:nvSpPr>
        <p:spPr>
          <a:ln/>
        </p:spPr>
        <p:txBody>
          <a:bodyPr/>
          <a:lstStyle>
            <a:lvl1pPr>
              <a:defRPr/>
            </a:lvl1pPr>
          </a:lstStyle>
          <a:p>
            <a:fld id="{1D924055-9293-44AB-BA5D-A22D0A82DDFC}" type="slidenum">
              <a:rPr lang="en-US" altLang="ja-JP"/>
              <a:pPr/>
              <a:t>‹#›</a:t>
            </a:fld>
            <a:endParaRPr lang="en-US" altLang="ja-JP"/>
          </a:p>
        </p:txBody>
      </p:sp>
    </p:spTree>
    <p:extLst>
      <p:ext uri="{BB962C8B-B14F-4D97-AF65-F5344CB8AC3E}">
        <p14:creationId xmlns:p14="http://schemas.microsoft.com/office/powerpoint/2010/main" val="3983047502"/>
      </p:ext>
    </p:extLst>
  </p:cSld>
  <p:clrMapOvr>
    <a:masterClrMapping/>
  </p:clrMapOvr>
  <p:transition>
    <p:strips dir="l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a:extLst>
              <a:ext uri="{FF2B5EF4-FFF2-40B4-BE49-F238E27FC236}">
                <a16:creationId xmlns:a16="http://schemas.microsoft.com/office/drawing/2014/main" id="{5C95F10E-7A90-F1FC-3D11-CC9097C4D6E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8DA7AE68-4276-6AC6-B6F7-589E7019E7B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a:extLst>
              <a:ext uri="{FF2B5EF4-FFF2-40B4-BE49-F238E27FC236}">
                <a16:creationId xmlns:a16="http://schemas.microsoft.com/office/drawing/2014/main" id="{1B6017AD-9C39-E4D1-4CAE-8E4F654A4C38}"/>
              </a:ext>
            </a:extLst>
          </p:cNvPr>
          <p:cNvSpPr>
            <a:spLocks noGrp="1" noChangeArrowheads="1"/>
          </p:cNvSpPr>
          <p:nvPr>
            <p:ph type="sldNum" sz="quarter" idx="12"/>
          </p:nvPr>
        </p:nvSpPr>
        <p:spPr>
          <a:ln/>
        </p:spPr>
        <p:txBody>
          <a:bodyPr/>
          <a:lstStyle>
            <a:lvl1pPr>
              <a:defRPr/>
            </a:lvl1pPr>
          </a:lstStyle>
          <a:p>
            <a:fld id="{20681943-8DD9-49E3-9427-9F4E64755189}" type="slidenum">
              <a:rPr lang="en-US" altLang="ja-JP"/>
              <a:pPr/>
              <a:t>‹#›</a:t>
            </a:fld>
            <a:endParaRPr lang="en-US" altLang="ja-JP"/>
          </a:p>
        </p:txBody>
      </p:sp>
    </p:spTree>
    <p:extLst>
      <p:ext uri="{BB962C8B-B14F-4D97-AF65-F5344CB8AC3E}">
        <p14:creationId xmlns:p14="http://schemas.microsoft.com/office/powerpoint/2010/main" val="883837614"/>
      </p:ext>
    </p:extLst>
  </p:cSld>
  <p:clrMapOvr>
    <a:masterClrMapping/>
  </p:clrMapOvr>
  <p:transition>
    <p:strips dir="l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5">
            <a:extLst>
              <a:ext uri="{FF2B5EF4-FFF2-40B4-BE49-F238E27FC236}">
                <a16:creationId xmlns:a16="http://schemas.microsoft.com/office/drawing/2014/main" id="{9337987E-6574-9989-E363-54A75D8AECA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CF2CBA31-295F-3B1A-92C3-6B6B1B9EBA3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a:extLst>
              <a:ext uri="{FF2B5EF4-FFF2-40B4-BE49-F238E27FC236}">
                <a16:creationId xmlns:a16="http://schemas.microsoft.com/office/drawing/2014/main" id="{16D92166-3091-2648-A1BB-07227D7FBD17}"/>
              </a:ext>
            </a:extLst>
          </p:cNvPr>
          <p:cNvSpPr>
            <a:spLocks noGrp="1" noChangeArrowheads="1"/>
          </p:cNvSpPr>
          <p:nvPr>
            <p:ph type="sldNum" sz="quarter" idx="12"/>
          </p:nvPr>
        </p:nvSpPr>
        <p:spPr>
          <a:ln/>
        </p:spPr>
        <p:txBody>
          <a:bodyPr/>
          <a:lstStyle>
            <a:lvl1pPr>
              <a:defRPr/>
            </a:lvl1pPr>
          </a:lstStyle>
          <a:p>
            <a:fld id="{FE95045D-A08F-49FB-A191-61745129B537}" type="slidenum">
              <a:rPr lang="en-US" altLang="ja-JP"/>
              <a:pPr/>
              <a:t>‹#›</a:t>
            </a:fld>
            <a:endParaRPr lang="en-US" altLang="ja-JP"/>
          </a:p>
        </p:txBody>
      </p:sp>
    </p:spTree>
    <p:extLst>
      <p:ext uri="{BB962C8B-B14F-4D97-AF65-F5344CB8AC3E}">
        <p14:creationId xmlns:p14="http://schemas.microsoft.com/office/powerpoint/2010/main" val="1036994170"/>
      </p:ext>
    </p:extLst>
  </p:cSld>
  <p:clrMapOvr>
    <a:masterClrMapping/>
  </p:clrMapOvr>
  <p:transition>
    <p:strips dir="l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a:extLst>
              <a:ext uri="{FF2B5EF4-FFF2-40B4-BE49-F238E27FC236}">
                <a16:creationId xmlns:a16="http://schemas.microsoft.com/office/drawing/2014/main" id="{9DC2DEC0-AF03-DF8B-354A-4F364C0BC70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286E814B-8BF6-6E80-AC4F-6483850711F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a:extLst>
              <a:ext uri="{FF2B5EF4-FFF2-40B4-BE49-F238E27FC236}">
                <a16:creationId xmlns:a16="http://schemas.microsoft.com/office/drawing/2014/main" id="{5B3D340F-B50E-02C5-B81D-D8EE13429110}"/>
              </a:ext>
            </a:extLst>
          </p:cNvPr>
          <p:cNvSpPr>
            <a:spLocks noGrp="1" noChangeArrowheads="1"/>
          </p:cNvSpPr>
          <p:nvPr>
            <p:ph type="sldNum" sz="quarter" idx="12"/>
          </p:nvPr>
        </p:nvSpPr>
        <p:spPr>
          <a:ln/>
        </p:spPr>
        <p:txBody>
          <a:bodyPr/>
          <a:lstStyle>
            <a:lvl1pPr>
              <a:defRPr/>
            </a:lvl1pPr>
          </a:lstStyle>
          <a:p>
            <a:fld id="{15876974-C999-4B4E-88C4-D67FD9173DE6}" type="slidenum">
              <a:rPr lang="en-US" altLang="ja-JP"/>
              <a:pPr/>
              <a:t>‹#›</a:t>
            </a:fld>
            <a:endParaRPr lang="en-US" altLang="ja-JP"/>
          </a:p>
        </p:txBody>
      </p:sp>
    </p:spTree>
    <p:extLst>
      <p:ext uri="{BB962C8B-B14F-4D97-AF65-F5344CB8AC3E}">
        <p14:creationId xmlns:p14="http://schemas.microsoft.com/office/powerpoint/2010/main" val="112941789"/>
      </p:ext>
    </p:extLst>
  </p:cSld>
  <p:clrMapOvr>
    <a:masterClrMapping/>
  </p:clrMapOvr>
  <p:transition>
    <p:strips dir="l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5">
            <a:extLst>
              <a:ext uri="{FF2B5EF4-FFF2-40B4-BE49-F238E27FC236}">
                <a16:creationId xmlns:a16="http://schemas.microsoft.com/office/drawing/2014/main" id="{33175208-7217-C4EB-E307-446AEC06783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
            <a:extLst>
              <a:ext uri="{FF2B5EF4-FFF2-40B4-BE49-F238E27FC236}">
                <a16:creationId xmlns:a16="http://schemas.microsoft.com/office/drawing/2014/main" id="{A4B91E64-6486-430A-0919-34A00237EDF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
            <a:extLst>
              <a:ext uri="{FF2B5EF4-FFF2-40B4-BE49-F238E27FC236}">
                <a16:creationId xmlns:a16="http://schemas.microsoft.com/office/drawing/2014/main" id="{F3F8A95F-8A80-C2FA-E534-4826E9A67A9E}"/>
              </a:ext>
            </a:extLst>
          </p:cNvPr>
          <p:cNvSpPr>
            <a:spLocks noGrp="1" noChangeArrowheads="1"/>
          </p:cNvSpPr>
          <p:nvPr>
            <p:ph type="sldNum" sz="quarter" idx="12"/>
          </p:nvPr>
        </p:nvSpPr>
        <p:spPr>
          <a:ln/>
        </p:spPr>
        <p:txBody>
          <a:bodyPr/>
          <a:lstStyle>
            <a:lvl1pPr>
              <a:defRPr/>
            </a:lvl1pPr>
          </a:lstStyle>
          <a:p>
            <a:fld id="{4F6F1697-96E6-4847-B620-003B6E22E0E4}" type="slidenum">
              <a:rPr lang="en-US" altLang="ja-JP"/>
              <a:pPr/>
              <a:t>‹#›</a:t>
            </a:fld>
            <a:endParaRPr lang="en-US" altLang="ja-JP"/>
          </a:p>
        </p:txBody>
      </p:sp>
    </p:spTree>
    <p:extLst>
      <p:ext uri="{BB962C8B-B14F-4D97-AF65-F5344CB8AC3E}">
        <p14:creationId xmlns:p14="http://schemas.microsoft.com/office/powerpoint/2010/main" val="3687642723"/>
      </p:ext>
    </p:extLst>
  </p:cSld>
  <p:clrMapOvr>
    <a:masterClrMapping/>
  </p:clrMapOvr>
  <p:transition>
    <p:strips dir="l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5">
            <a:extLst>
              <a:ext uri="{FF2B5EF4-FFF2-40B4-BE49-F238E27FC236}">
                <a16:creationId xmlns:a16="http://schemas.microsoft.com/office/drawing/2014/main" id="{266D247F-BE37-5D0D-FDA0-8B324DB56BD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7F27C762-C20E-668E-BF62-39D00953BDA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
            <a:extLst>
              <a:ext uri="{FF2B5EF4-FFF2-40B4-BE49-F238E27FC236}">
                <a16:creationId xmlns:a16="http://schemas.microsoft.com/office/drawing/2014/main" id="{9C24FD90-5636-DA24-3EE2-E8C20EDACD3A}"/>
              </a:ext>
            </a:extLst>
          </p:cNvPr>
          <p:cNvSpPr>
            <a:spLocks noGrp="1" noChangeArrowheads="1"/>
          </p:cNvSpPr>
          <p:nvPr>
            <p:ph type="sldNum" sz="quarter" idx="12"/>
          </p:nvPr>
        </p:nvSpPr>
        <p:spPr>
          <a:ln/>
        </p:spPr>
        <p:txBody>
          <a:bodyPr/>
          <a:lstStyle>
            <a:lvl1pPr>
              <a:defRPr/>
            </a:lvl1pPr>
          </a:lstStyle>
          <a:p>
            <a:fld id="{87B51BA3-1CDC-4F57-B208-49091E5FB5FA}" type="slidenum">
              <a:rPr lang="en-US" altLang="ja-JP"/>
              <a:pPr/>
              <a:t>‹#›</a:t>
            </a:fld>
            <a:endParaRPr lang="en-US" altLang="ja-JP"/>
          </a:p>
        </p:txBody>
      </p:sp>
    </p:spTree>
    <p:extLst>
      <p:ext uri="{BB962C8B-B14F-4D97-AF65-F5344CB8AC3E}">
        <p14:creationId xmlns:p14="http://schemas.microsoft.com/office/powerpoint/2010/main" val="1288937919"/>
      </p:ext>
    </p:extLst>
  </p:cSld>
  <p:clrMapOvr>
    <a:masterClrMapping/>
  </p:clrMapOvr>
  <p:transition>
    <p:strips dir="l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6CF41F6B-A195-7C74-2754-8280FA0C1EF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
            <a:extLst>
              <a:ext uri="{FF2B5EF4-FFF2-40B4-BE49-F238E27FC236}">
                <a16:creationId xmlns:a16="http://schemas.microsoft.com/office/drawing/2014/main" id="{52818740-AED9-B1D8-25B9-808FCC55DB2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
            <a:extLst>
              <a:ext uri="{FF2B5EF4-FFF2-40B4-BE49-F238E27FC236}">
                <a16:creationId xmlns:a16="http://schemas.microsoft.com/office/drawing/2014/main" id="{D74AF692-F902-D465-258E-29AB8AA34FBB}"/>
              </a:ext>
            </a:extLst>
          </p:cNvPr>
          <p:cNvSpPr>
            <a:spLocks noGrp="1" noChangeArrowheads="1"/>
          </p:cNvSpPr>
          <p:nvPr>
            <p:ph type="sldNum" sz="quarter" idx="12"/>
          </p:nvPr>
        </p:nvSpPr>
        <p:spPr>
          <a:ln/>
        </p:spPr>
        <p:txBody>
          <a:bodyPr/>
          <a:lstStyle>
            <a:lvl1pPr>
              <a:defRPr/>
            </a:lvl1pPr>
          </a:lstStyle>
          <a:p>
            <a:fld id="{319D164F-25F9-42A2-A91E-7C450234FF9B}" type="slidenum">
              <a:rPr lang="en-US" altLang="ja-JP"/>
              <a:pPr/>
              <a:t>‹#›</a:t>
            </a:fld>
            <a:endParaRPr lang="en-US" altLang="ja-JP"/>
          </a:p>
        </p:txBody>
      </p:sp>
    </p:spTree>
    <p:extLst>
      <p:ext uri="{BB962C8B-B14F-4D97-AF65-F5344CB8AC3E}">
        <p14:creationId xmlns:p14="http://schemas.microsoft.com/office/powerpoint/2010/main" val="2678929609"/>
      </p:ext>
    </p:extLst>
  </p:cSld>
  <p:clrMapOvr>
    <a:masterClrMapping/>
  </p:clrMapOvr>
  <p:transition>
    <p:strips dir="l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5">
            <a:extLst>
              <a:ext uri="{FF2B5EF4-FFF2-40B4-BE49-F238E27FC236}">
                <a16:creationId xmlns:a16="http://schemas.microsoft.com/office/drawing/2014/main" id="{ECFCE607-B267-38B2-BF97-EFB854AC72F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106C271D-E063-1385-5423-440790639F6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a:extLst>
              <a:ext uri="{FF2B5EF4-FFF2-40B4-BE49-F238E27FC236}">
                <a16:creationId xmlns:a16="http://schemas.microsoft.com/office/drawing/2014/main" id="{D1E680F9-5150-4075-0439-40A816B9D540}"/>
              </a:ext>
            </a:extLst>
          </p:cNvPr>
          <p:cNvSpPr>
            <a:spLocks noGrp="1" noChangeArrowheads="1"/>
          </p:cNvSpPr>
          <p:nvPr>
            <p:ph type="sldNum" sz="quarter" idx="12"/>
          </p:nvPr>
        </p:nvSpPr>
        <p:spPr>
          <a:ln/>
        </p:spPr>
        <p:txBody>
          <a:bodyPr/>
          <a:lstStyle>
            <a:lvl1pPr>
              <a:defRPr/>
            </a:lvl1pPr>
          </a:lstStyle>
          <a:p>
            <a:fld id="{73B8A4FB-C824-4F9D-A5EE-3B7B972D67D2}" type="slidenum">
              <a:rPr lang="en-US" altLang="ja-JP"/>
              <a:pPr/>
              <a:t>‹#›</a:t>
            </a:fld>
            <a:endParaRPr lang="en-US" altLang="ja-JP"/>
          </a:p>
        </p:txBody>
      </p:sp>
    </p:spTree>
    <p:extLst>
      <p:ext uri="{BB962C8B-B14F-4D97-AF65-F5344CB8AC3E}">
        <p14:creationId xmlns:p14="http://schemas.microsoft.com/office/powerpoint/2010/main" val="1908853352"/>
      </p:ext>
    </p:extLst>
  </p:cSld>
  <p:clrMapOvr>
    <a:masterClrMapping/>
  </p:clrMapOvr>
  <p:transition>
    <p:strips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41403C-DCF3-097E-51D7-03BB976219D1}"/>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878DC0AB-60F8-1EDC-EA90-64D47576A9DF}"/>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81E70111-F8FB-EB31-BC67-2311075BE18E}"/>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01E41801-F8FE-72EF-AA82-5906496ECB4B}"/>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C6E8872E-808B-3B91-C12D-64C575F9F321}"/>
              </a:ext>
            </a:extLst>
          </p:cNvPr>
          <p:cNvSpPr>
            <a:spLocks noGrp="1"/>
          </p:cNvSpPr>
          <p:nvPr>
            <p:ph type="sldNum" sz="quarter" idx="12"/>
          </p:nvPr>
        </p:nvSpPr>
        <p:spPr/>
        <p:txBody>
          <a:bodyPr/>
          <a:lstStyle>
            <a:lvl1pPr>
              <a:defRPr/>
            </a:lvl1pPr>
          </a:lstStyle>
          <a:p>
            <a:fld id="{A1795D1D-7D89-43CF-9BFB-45C7908AFA6E}" type="slidenum">
              <a:rPr lang="en-US" altLang="ja-JP"/>
              <a:pPr/>
              <a:t>‹#›</a:t>
            </a:fld>
            <a:endParaRPr lang="en-US" altLang="ja-JP"/>
          </a:p>
        </p:txBody>
      </p:sp>
    </p:spTree>
    <p:extLst>
      <p:ext uri="{BB962C8B-B14F-4D97-AF65-F5344CB8AC3E}">
        <p14:creationId xmlns:p14="http://schemas.microsoft.com/office/powerpoint/2010/main" val="1780505086"/>
      </p:ext>
    </p:extLst>
  </p:cSld>
  <p:clrMapOvr>
    <a:masterClrMapping/>
  </p:clrMapOvr>
  <p:transition>
    <p:strips dir="l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5">
            <a:extLst>
              <a:ext uri="{FF2B5EF4-FFF2-40B4-BE49-F238E27FC236}">
                <a16:creationId xmlns:a16="http://schemas.microsoft.com/office/drawing/2014/main" id="{BD18A1E4-09B6-5F5A-BC86-597B7AC7F7B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82324617-9BD5-0D1D-9D72-2E675659DF4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a:extLst>
              <a:ext uri="{FF2B5EF4-FFF2-40B4-BE49-F238E27FC236}">
                <a16:creationId xmlns:a16="http://schemas.microsoft.com/office/drawing/2014/main" id="{3995E002-9194-A050-27D2-1632526397DC}"/>
              </a:ext>
            </a:extLst>
          </p:cNvPr>
          <p:cNvSpPr>
            <a:spLocks noGrp="1" noChangeArrowheads="1"/>
          </p:cNvSpPr>
          <p:nvPr>
            <p:ph type="sldNum" sz="quarter" idx="12"/>
          </p:nvPr>
        </p:nvSpPr>
        <p:spPr>
          <a:ln/>
        </p:spPr>
        <p:txBody>
          <a:bodyPr/>
          <a:lstStyle>
            <a:lvl1pPr>
              <a:defRPr/>
            </a:lvl1pPr>
          </a:lstStyle>
          <a:p>
            <a:fld id="{6FFE353E-627C-464E-AB67-46D0DF81047D}" type="slidenum">
              <a:rPr lang="en-US" altLang="ja-JP"/>
              <a:pPr/>
              <a:t>‹#›</a:t>
            </a:fld>
            <a:endParaRPr lang="en-US" altLang="ja-JP"/>
          </a:p>
        </p:txBody>
      </p:sp>
    </p:spTree>
    <p:extLst>
      <p:ext uri="{BB962C8B-B14F-4D97-AF65-F5344CB8AC3E}">
        <p14:creationId xmlns:p14="http://schemas.microsoft.com/office/powerpoint/2010/main" val="2165728325"/>
      </p:ext>
    </p:extLst>
  </p:cSld>
  <p:clrMapOvr>
    <a:masterClrMapping/>
  </p:clrMapOvr>
  <p:transition>
    <p:strips dir="l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a:extLst>
              <a:ext uri="{FF2B5EF4-FFF2-40B4-BE49-F238E27FC236}">
                <a16:creationId xmlns:a16="http://schemas.microsoft.com/office/drawing/2014/main" id="{08E3A991-D076-C41D-AC6B-33E3059603E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45FA29BD-5634-5BB5-DB33-D1F1858681D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a:extLst>
              <a:ext uri="{FF2B5EF4-FFF2-40B4-BE49-F238E27FC236}">
                <a16:creationId xmlns:a16="http://schemas.microsoft.com/office/drawing/2014/main" id="{F8F81138-2DA0-25A2-6FF3-8EFEF8F2A640}"/>
              </a:ext>
            </a:extLst>
          </p:cNvPr>
          <p:cNvSpPr>
            <a:spLocks noGrp="1" noChangeArrowheads="1"/>
          </p:cNvSpPr>
          <p:nvPr>
            <p:ph type="sldNum" sz="quarter" idx="12"/>
          </p:nvPr>
        </p:nvSpPr>
        <p:spPr>
          <a:ln/>
        </p:spPr>
        <p:txBody>
          <a:bodyPr/>
          <a:lstStyle>
            <a:lvl1pPr>
              <a:defRPr/>
            </a:lvl1pPr>
          </a:lstStyle>
          <a:p>
            <a:fld id="{95A85569-6193-4AFB-9E34-605DA04D63BC}" type="slidenum">
              <a:rPr lang="en-US" altLang="ja-JP"/>
              <a:pPr/>
              <a:t>‹#›</a:t>
            </a:fld>
            <a:endParaRPr lang="en-US" altLang="ja-JP"/>
          </a:p>
        </p:txBody>
      </p:sp>
    </p:spTree>
    <p:extLst>
      <p:ext uri="{BB962C8B-B14F-4D97-AF65-F5344CB8AC3E}">
        <p14:creationId xmlns:p14="http://schemas.microsoft.com/office/powerpoint/2010/main" val="3949070099"/>
      </p:ext>
    </p:extLst>
  </p:cSld>
  <p:clrMapOvr>
    <a:masterClrMapping/>
  </p:clrMapOvr>
  <p:transition>
    <p:strips dir="l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57950" y="990600"/>
            <a:ext cx="2000250" cy="5105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990600"/>
            <a:ext cx="5848350" cy="5105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a:extLst>
              <a:ext uri="{FF2B5EF4-FFF2-40B4-BE49-F238E27FC236}">
                <a16:creationId xmlns:a16="http://schemas.microsoft.com/office/drawing/2014/main" id="{FCB71DF1-9AAF-A83A-26FF-D7BEB450C37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89EAFB6C-0A69-475D-2E09-5725C53E746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a:extLst>
              <a:ext uri="{FF2B5EF4-FFF2-40B4-BE49-F238E27FC236}">
                <a16:creationId xmlns:a16="http://schemas.microsoft.com/office/drawing/2014/main" id="{386AA356-C92F-153E-82F5-82028951D70A}"/>
              </a:ext>
            </a:extLst>
          </p:cNvPr>
          <p:cNvSpPr>
            <a:spLocks noGrp="1" noChangeArrowheads="1"/>
          </p:cNvSpPr>
          <p:nvPr>
            <p:ph type="sldNum" sz="quarter" idx="12"/>
          </p:nvPr>
        </p:nvSpPr>
        <p:spPr>
          <a:ln/>
        </p:spPr>
        <p:txBody>
          <a:bodyPr/>
          <a:lstStyle>
            <a:lvl1pPr>
              <a:defRPr/>
            </a:lvl1pPr>
          </a:lstStyle>
          <a:p>
            <a:fld id="{D6D1442F-ABCB-43E7-85BC-22B8514D1F48}" type="slidenum">
              <a:rPr lang="en-US" altLang="ja-JP"/>
              <a:pPr/>
              <a:t>‹#›</a:t>
            </a:fld>
            <a:endParaRPr lang="en-US" altLang="ja-JP"/>
          </a:p>
        </p:txBody>
      </p:sp>
    </p:spTree>
    <p:extLst>
      <p:ext uri="{BB962C8B-B14F-4D97-AF65-F5344CB8AC3E}">
        <p14:creationId xmlns:p14="http://schemas.microsoft.com/office/powerpoint/2010/main" val="1522568710"/>
      </p:ext>
    </p:extLst>
  </p:cSld>
  <p:clrMapOvr>
    <a:masterClrMapping/>
  </p:clrMapOvr>
  <p:transition>
    <p:strips dir="l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E61DDB0A-0D45-6768-DC65-64382158BA87}"/>
              </a:ext>
            </a:extLst>
          </p:cNvPr>
          <p:cNvSpPr>
            <a:spLocks noGrp="1"/>
          </p:cNvSpPr>
          <p:nvPr>
            <p:ph type="dt" sz="half" idx="10"/>
          </p:nvPr>
        </p:nvSpPr>
        <p:spPr/>
        <p:txBody>
          <a:bodyPr/>
          <a:lstStyle>
            <a:lvl1pPr>
              <a:defRPr/>
            </a:lvl1pPr>
          </a:lstStyle>
          <a:p>
            <a:pPr>
              <a:defRPr/>
            </a:pPr>
            <a:fld id="{F48F6633-B3CE-443F-A49C-E5B1E34E4457}" type="datetimeFigureOut">
              <a:rPr lang="ja-JP" altLang="en-US"/>
              <a:pPr>
                <a:defRPr/>
              </a:pPr>
              <a:t>2023/5/26</a:t>
            </a:fld>
            <a:endParaRPr lang="ja-JP" altLang="en-US"/>
          </a:p>
        </p:txBody>
      </p:sp>
      <p:sp>
        <p:nvSpPr>
          <p:cNvPr id="5" name="フッター プレースホルダー 4">
            <a:extLst>
              <a:ext uri="{FF2B5EF4-FFF2-40B4-BE49-F238E27FC236}">
                <a16:creationId xmlns:a16="http://schemas.microsoft.com/office/drawing/2014/main" id="{EFB2DD52-380D-6DF2-1C0D-D0B966998D64}"/>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1A7FA407-202E-A631-FE62-5CA7B91D1D6D}"/>
              </a:ext>
            </a:extLst>
          </p:cNvPr>
          <p:cNvSpPr>
            <a:spLocks noGrp="1"/>
          </p:cNvSpPr>
          <p:nvPr>
            <p:ph type="sldNum" sz="quarter" idx="12"/>
          </p:nvPr>
        </p:nvSpPr>
        <p:spPr/>
        <p:txBody>
          <a:bodyPr/>
          <a:lstStyle>
            <a:lvl1pPr>
              <a:defRPr/>
            </a:lvl1pPr>
          </a:lstStyle>
          <a:p>
            <a:fld id="{F262155A-2670-4C00-B4BA-3224C8279767}" type="slidenum">
              <a:rPr lang="ja-JP" altLang="en-US"/>
              <a:pPr/>
              <a:t>‹#›</a:t>
            </a:fld>
            <a:endParaRPr lang="ja-JP" altLang="en-US"/>
          </a:p>
        </p:txBody>
      </p:sp>
    </p:spTree>
    <p:extLst>
      <p:ext uri="{BB962C8B-B14F-4D97-AF65-F5344CB8AC3E}">
        <p14:creationId xmlns:p14="http://schemas.microsoft.com/office/powerpoint/2010/main" val="1896014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6808A57B-892E-E3C9-42BC-8CDFDF68DDEC}"/>
              </a:ext>
            </a:extLst>
          </p:cNvPr>
          <p:cNvSpPr>
            <a:spLocks noGrp="1"/>
          </p:cNvSpPr>
          <p:nvPr>
            <p:ph type="dt" sz="half" idx="10"/>
          </p:nvPr>
        </p:nvSpPr>
        <p:spPr/>
        <p:txBody>
          <a:bodyPr/>
          <a:lstStyle>
            <a:lvl1pPr>
              <a:defRPr/>
            </a:lvl1pPr>
          </a:lstStyle>
          <a:p>
            <a:pPr>
              <a:defRPr/>
            </a:pPr>
            <a:fld id="{8DD0FB1A-0B2B-4DB0-AD0C-BB04031738D1}" type="datetimeFigureOut">
              <a:rPr lang="ja-JP" altLang="en-US"/>
              <a:pPr>
                <a:defRPr/>
              </a:pPr>
              <a:t>2023/5/26</a:t>
            </a:fld>
            <a:endParaRPr lang="ja-JP" altLang="en-US"/>
          </a:p>
        </p:txBody>
      </p:sp>
      <p:sp>
        <p:nvSpPr>
          <p:cNvPr id="5" name="フッター プレースホルダー 4">
            <a:extLst>
              <a:ext uri="{FF2B5EF4-FFF2-40B4-BE49-F238E27FC236}">
                <a16:creationId xmlns:a16="http://schemas.microsoft.com/office/drawing/2014/main" id="{6490AB54-05C8-2F68-4B8F-DBEABABE6F93}"/>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00371411-3062-D409-AF14-15EC38DE5570}"/>
              </a:ext>
            </a:extLst>
          </p:cNvPr>
          <p:cNvSpPr>
            <a:spLocks noGrp="1"/>
          </p:cNvSpPr>
          <p:nvPr>
            <p:ph type="sldNum" sz="quarter" idx="12"/>
          </p:nvPr>
        </p:nvSpPr>
        <p:spPr/>
        <p:txBody>
          <a:bodyPr/>
          <a:lstStyle>
            <a:lvl1pPr>
              <a:defRPr/>
            </a:lvl1pPr>
          </a:lstStyle>
          <a:p>
            <a:fld id="{B1D81AE8-6D8F-4DC2-A396-43E367E46C43}" type="slidenum">
              <a:rPr lang="ja-JP" altLang="en-US"/>
              <a:pPr/>
              <a:t>‹#›</a:t>
            </a:fld>
            <a:endParaRPr lang="ja-JP" altLang="en-US"/>
          </a:p>
        </p:txBody>
      </p:sp>
    </p:spTree>
    <p:extLst>
      <p:ext uri="{BB962C8B-B14F-4D97-AF65-F5344CB8AC3E}">
        <p14:creationId xmlns:p14="http://schemas.microsoft.com/office/powerpoint/2010/main" val="6919916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32424595-3AF7-7259-5E00-426EC315FA4E}"/>
              </a:ext>
            </a:extLst>
          </p:cNvPr>
          <p:cNvSpPr>
            <a:spLocks noGrp="1"/>
          </p:cNvSpPr>
          <p:nvPr>
            <p:ph type="dt" sz="half" idx="10"/>
          </p:nvPr>
        </p:nvSpPr>
        <p:spPr/>
        <p:txBody>
          <a:bodyPr/>
          <a:lstStyle>
            <a:lvl1pPr>
              <a:defRPr/>
            </a:lvl1pPr>
          </a:lstStyle>
          <a:p>
            <a:pPr>
              <a:defRPr/>
            </a:pPr>
            <a:fld id="{31EE673E-1F38-437A-AB83-3A2D166BA23D}" type="datetimeFigureOut">
              <a:rPr lang="ja-JP" altLang="en-US"/>
              <a:pPr>
                <a:defRPr/>
              </a:pPr>
              <a:t>2023/5/26</a:t>
            </a:fld>
            <a:endParaRPr lang="ja-JP" altLang="en-US"/>
          </a:p>
        </p:txBody>
      </p:sp>
      <p:sp>
        <p:nvSpPr>
          <p:cNvPr id="5" name="フッター プレースホルダー 4">
            <a:extLst>
              <a:ext uri="{FF2B5EF4-FFF2-40B4-BE49-F238E27FC236}">
                <a16:creationId xmlns:a16="http://schemas.microsoft.com/office/drawing/2014/main" id="{4122207B-0492-21B2-ACD1-CC53471FC3BC}"/>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09C89F63-0A94-19E9-5C3C-1AE0210F7FF7}"/>
              </a:ext>
            </a:extLst>
          </p:cNvPr>
          <p:cNvSpPr>
            <a:spLocks noGrp="1"/>
          </p:cNvSpPr>
          <p:nvPr>
            <p:ph type="sldNum" sz="quarter" idx="12"/>
          </p:nvPr>
        </p:nvSpPr>
        <p:spPr/>
        <p:txBody>
          <a:bodyPr/>
          <a:lstStyle>
            <a:lvl1pPr>
              <a:defRPr/>
            </a:lvl1pPr>
          </a:lstStyle>
          <a:p>
            <a:fld id="{7696F063-34F0-4416-A20F-33A0F6E3C797}" type="slidenum">
              <a:rPr lang="ja-JP" altLang="en-US"/>
              <a:pPr/>
              <a:t>‹#›</a:t>
            </a:fld>
            <a:endParaRPr lang="ja-JP" altLang="en-US"/>
          </a:p>
        </p:txBody>
      </p:sp>
    </p:spTree>
    <p:extLst>
      <p:ext uri="{BB962C8B-B14F-4D97-AF65-F5344CB8AC3E}">
        <p14:creationId xmlns:p14="http://schemas.microsoft.com/office/powerpoint/2010/main" val="3065014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03B8010B-3080-F449-1DBE-3ED21CF957C0}"/>
              </a:ext>
            </a:extLst>
          </p:cNvPr>
          <p:cNvSpPr>
            <a:spLocks noGrp="1"/>
          </p:cNvSpPr>
          <p:nvPr>
            <p:ph type="dt" sz="half" idx="10"/>
          </p:nvPr>
        </p:nvSpPr>
        <p:spPr/>
        <p:txBody>
          <a:bodyPr/>
          <a:lstStyle>
            <a:lvl1pPr>
              <a:defRPr/>
            </a:lvl1pPr>
          </a:lstStyle>
          <a:p>
            <a:pPr>
              <a:defRPr/>
            </a:pPr>
            <a:fld id="{7DC9F27D-6837-410B-9D83-BE0FC67BEEF1}" type="datetimeFigureOut">
              <a:rPr lang="ja-JP" altLang="en-US"/>
              <a:pPr>
                <a:defRPr/>
              </a:pPr>
              <a:t>2023/5/26</a:t>
            </a:fld>
            <a:endParaRPr lang="ja-JP" altLang="en-US"/>
          </a:p>
        </p:txBody>
      </p:sp>
      <p:sp>
        <p:nvSpPr>
          <p:cNvPr id="6" name="フッター プレースホルダー 4">
            <a:extLst>
              <a:ext uri="{FF2B5EF4-FFF2-40B4-BE49-F238E27FC236}">
                <a16:creationId xmlns:a16="http://schemas.microsoft.com/office/drawing/2014/main" id="{A5057479-A175-63EF-5CD8-EA4634FAC252}"/>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9D04CD66-01FC-6CD2-02CA-0A57B765CA10}"/>
              </a:ext>
            </a:extLst>
          </p:cNvPr>
          <p:cNvSpPr>
            <a:spLocks noGrp="1"/>
          </p:cNvSpPr>
          <p:nvPr>
            <p:ph type="sldNum" sz="quarter" idx="12"/>
          </p:nvPr>
        </p:nvSpPr>
        <p:spPr/>
        <p:txBody>
          <a:bodyPr/>
          <a:lstStyle>
            <a:lvl1pPr>
              <a:defRPr/>
            </a:lvl1pPr>
          </a:lstStyle>
          <a:p>
            <a:fld id="{5A3BBB81-1776-4DE1-99AF-496E5609C223}" type="slidenum">
              <a:rPr lang="ja-JP" altLang="en-US"/>
              <a:pPr/>
              <a:t>‹#›</a:t>
            </a:fld>
            <a:endParaRPr lang="ja-JP" altLang="en-US"/>
          </a:p>
        </p:txBody>
      </p:sp>
    </p:spTree>
    <p:extLst>
      <p:ext uri="{BB962C8B-B14F-4D97-AF65-F5344CB8AC3E}">
        <p14:creationId xmlns:p14="http://schemas.microsoft.com/office/powerpoint/2010/main" val="1748692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E95F4B13-DA79-A21C-3C0A-95E7227C00BC}"/>
              </a:ext>
            </a:extLst>
          </p:cNvPr>
          <p:cNvSpPr>
            <a:spLocks noGrp="1"/>
          </p:cNvSpPr>
          <p:nvPr>
            <p:ph type="dt" sz="half" idx="10"/>
          </p:nvPr>
        </p:nvSpPr>
        <p:spPr/>
        <p:txBody>
          <a:bodyPr/>
          <a:lstStyle>
            <a:lvl1pPr>
              <a:defRPr/>
            </a:lvl1pPr>
          </a:lstStyle>
          <a:p>
            <a:pPr>
              <a:defRPr/>
            </a:pPr>
            <a:fld id="{E1A7FA68-7C62-4FC2-ACB5-BC4C57D21D29}" type="datetimeFigureOut">
              <a:rPr lang="ja-JP" altLang="en-US"/>
              <a:pPr>
                <a:defRPr/>
              </a:pPr>
              <a:t>2023/5/26</a:t>
            </a:fld>
            <a:endParaRPr lang="ja-JP" altLang="en-US"/>
          </a:p>
        </p:txBody>
      </p:sp>
      <p:sp>
        <p:nvSpPr>
          <p:cNvPr id="8" name="フッター プレースホルダー 4">
            <a:extLst>
              <a:ext uri="{FF2B5EF4-FFF2-40B4-BE49-F238E27FC236}">
                <a16:creationId xmlns:a16="http://schemas.microsoft.com/office/drawing/2014/main" id="{345D70B9-D1D1-0613-8772-0681A1E617AC}"/>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2D5B489C-147B-D288-B656-D4E9EAFE1636}"/>
              </a:ext>
            </a:extLst>
          </p:cNvPr>
          <p:cNvSpPr>
            <a:spLocks noGrp="1"/>
          </p:cNvSpPr>
          <p:nvPr>
            <p:ph type="sldNum" sz="quarter" idx="12"/>
          </p:nvPr>
        </p:nvSpPr>
        <p:spPr/>
        <p:txBody>
          <a:bodyPr/>
          <a:lstStyle>
            <a:lvl1pPr>
              <a:defRPr/>
            </a:lvl1pPr>
          </a:lstStyle>
          <a:p>
            <a:fld id="{ACE668CD-BA75-4CD2-BA52-547E89BA43AD}" type="slidenum">
              <a:rPr lang="ja-JP" altLang="en-US"/>
              <a:pPr/>
              <a:t>‹#›</a:t>
            </a:fld>
            <a:endParaRPr lang="ja-JP" altLang="en-US"/>
          </a:p>
        </p:txBody>
      </p:sp>
    </p:spTree>
    <p:extLst>
      <p:ext uri="{BB962C8B-B14F-4D97-AF65-F5344CB8AC3E}">
        <p14:creationId xmlns:p14="http://schemas.microsoft.com/office/powerpoint/2010/main" val="4119387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BB50922E-957D-EE41-8904-D55E26C88578}"/>
              </a:ext>
            </a:extLst>
          </p:cNvPr>
          <p:cNvSpPr>
            <a:spLocks noGrp="1"/>
          </p:cNvSpPr>
          <p:nvPr>
            <p:ph type="dt" sz="half" idx="10"/>
          </p:nvPr>
        </p:nvSpPr>
        <p:spPr/>
        <p:txBody>
          <a:bodyPr/>
          <a:lstStyle>
            <a:lvl1pPr>
              <a:defRPr/>
            </a:lvl1pPr>
          </a:lstStyle>
          <a:p>
            <a:pPr>
              <a:defRPr/>
            </a:pPr>
            <a:fld id="{98ED465E-0B5C-408E-92A6-F2EA4BB8D582}" type="datetimeFigureOut">
              <a:rPr lang="ja-JP" altLang="en-US"/>
              <a:pPr>
                <a:defRPr/>
              </a:pPr>
              <a:t>2023/5/26</a:t>
            </a:fld>
            <a:endParaRPr lang="ja-JP" altLang="en-US"/>
          </a:p>
        </p:txBody>
      </p:sp>
      <p:sp>
        <p:nvSpPr>
          <p:cNvPr id="4" name="フッター プレースホルダー 4">
            <a:extLst>
              <a:ext uri="{FF2B5EF4-FFF2-40B4-BE49-F238E27FC236}">
                <a16:creationId xmlns:a16="http://schemas.microsoft.com/office/drawing/2014/main" id="{05CEDB98-153E-8327-6301-DFEA04E5E7A2}"/>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8EA6AEF7-49AC-DB9B-FFBE-634337272B17}"/>
              </a:ext>
            </a:extLst>
          </p:cNvPr>
          <p:cNvSpPr>
            <a:spLocks noGrp="1"/>
          </p:cNvSpPr>
          <p:nvPr>
            <p:ph type="sldNum" sz="quarter" idx="12"/>
          </p:nvPr>
        </p:nvSpPr>
        <p:spPr/>
        <p:txBody>
          <a:bodyPr/>
          <a:lstStyle>
            <a:lvl1pPr>
              <a:defRPr/>
            </a:lvl1pPr>
          </a:lstStyle>
          <a:p>
            <a:fld id="{033DDDE6-B305-4053-98BB-75AF1944655B}" type="slidenum">
              <a:rPr lang="ja-JP" altLang="en-US"/>
              <a:pPr/>
              <a:t>‹#›</a:t>
            </a:fld>
            <a:endParaRPr lang="ja-JP" altLang="en-US"/>
          </a:p>
        </p:txBody>
      </p:sp>
    </p:spTree>
    <p:extLst>
      <p:ext uri="{BB962C8B-B14F-4D97-AF65-F5344CB8AC3E}">
        <p14:creationId xmlns:p14="http://schemas.microsoft.com/office/powerpoint/2010/main" val="1074432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EA9EFC2E-76E4-9A79-0469-28386C1C4436}"/>
              </a:ext>
            </a:extLst>
          </p:cNvPr>
          <p:cNvSpPr>
            <a:spLocks noGrp="1"/>
          </p:cNvSpPr>
          <p:nvPr>
            <p:ph type="dt" sz="half" idx="10"/>
          </p:nvPr>
        </p:nvSpPr>
        <p:spPr/>
        <p:txBody>
          <a:bodyPr/>
          <a:lstStyle>
            <a:lvl1pPr>
              <a:defRPr/>
            </a:lvl1pPr>
          </a:lstStyle>
          <a:p>
            <a:pPr>
              <a:defRPr/>
            </a:pPr>
            <a:fld id="{6F6E814C-5782-4034-BED6-899D427D9EB9}" type="datetimeFigureOut">
              <a:rPr lang="ja-JP" altLang="en-US"/>
              <a:pPr>
                <a:defRPr/>
              </a:pPr>
              <a:t>2023/5/26</a:t>
            </a:fld>
            <a:endParaRPr lang="ja-JP" altLang="en-US"/>
          </a:p>
        </p:txBody>
      </p:sp>
      <p:sp>
        <p:nvSpPr>
          <p:cNvPr id="3" name="フッター プレースホルダー 4">
            <a:extLst>
              <a:ext uri="{FF2B5EF4-FFF2-40B4-BE49-F238E27FC236}">
                <a16:creationId xmlns:a16="http://schemas.microsoft.com/office/drawing/2014/main" id="{216C678C-DC93-B485-A5F6-4D441D9AB674}"/>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DB5FE6CC-C28F-37F4-D3B8-C6135042B445}"/>
              </a:ext>
            </a:extLst>
          </p:cNvPr>
          <p:cNvSpPr>
            <a:spLocks noGrp="1"/>
          </p:cNvSpPr>
          <p:nvPr>
            <p:ph type="sldNum" sz="quarter" idx="12"/>
          </p:nvPr>
        </p:nvSpPr>
        <p:spPr/>
        <p:txBody>
          <a:bodyPr/>
          <a:lstStyle>
            <a:lvl1pPr>
              <a:defRPr/>
            </a:lvl1pPr>
          </a:lstStyle>
          <a:p>
            <a:fld id="{EFD0A782-1057-4AD4-8C13-6B71A06B468C}" type="slidenum">
              <a:rPr lang="ja-JP" altLang="en-US"/>
              <a:pPr/>
              <a:t>‹#›</a:t>
            </a:fld>
            <a:endParaRPr lang="ja-JP" altLang="en-US"/>
          </a:p>
        </p:txBody>
      </p:sp>
    </p:spTree>
    <p:extLst>
      <p:ext uri="{BB962C8B-B14F-4D97-AF65-F5344CB8AC3E}">
        <p14:creationId xmlns:p14="http://schemas.microsoft.com/office/powerpoint/2010/main" val="2742818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FAEA23-72B6-AB2E-7346-77AD2713A19D}"/>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13843217-3E6D-2C1E-3985-B2959817786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413BC65A-55F4-B2E1-3381-CBC8AA2DBFEF}"/>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7937CA51-412C-A947-45F2-40225AD7A1B5}"/>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377EF3A9-7291-67B6-B851-69A7477D006E}"/>
              </a:ext>
            </a:extLst>
          </p:cNvPr>
          <p:cNvSpPr>
            <a:spLocks noGrp="1"/>
          </p:cNvSpPr>
          <p:nvPr>
            <p:ph type="sldNum" sz="quarter" idx="12"/>
          </p:nvPr>
        </p:nvSpPr>
        <p:spPr/>
        <p:txBody>
          <a:bodyPr/>
          <a:lstStyle>
            <a:lvl1pPr>
              <a:defRPr/>
            </a:lvl1pPr>
          </a:lstStyle>
          <a:p>
            <a:fld id="{7977E663-A394-454D-9B01-00B30682A684}" type="slidenum">
              <a:rPr lang="en-US" altLang="ja-JP"/>
              <a:pPr/>
              <a:t>‹#›</a:t>
            </a:fld>
            <a:endParaRPr lang="en-US" altLang="ja-JP"/>
          </a:p>
        </p:txBody>
      </p:sp>
    </p:spTree>
    <p:extLst>
      <p:ext uri="{BB962C8B-B14F-4D97-AF65-F5344CB8AC3E}">
        <p14:creationId xmlns:p14="http://schemas.microsoft.com/office/powerpoint/2010/main" val="1287869021"/>
      </p:ext>
    </p:extLst>
  </p:cSld>
  <p:clrMapOvr>
    <a:masterClrMapping/>
  </p:clrMapOvr>
  <p:transition>
    <p:strips dir="l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03430168-7F8A-6F53-1C2D-C35C81864FA4}"/>
              </a:ext>
            </a:extLst>
          </p:cNvPr>
          <p:cNvSpPr>
            <a:spLocks noGrp="1"/>
          </p:cNvSpPr>
          <p:nvPr>
            <p:ph type="dt" sz="half" idx="10"/>
          </p:nvPr>
        </p:nvSpPr>
        <p:spPr/>
        <p:txBody>
          <a:bodyPr/>
          <a:lstStyle>
            <a:lvl1pPr>
              <a:defRPr/>
            </a:lvl1pPr>
          </a:lstStyle>
          <a:p>
            <a:pPr>
              <a:defRPr/>
            </a:pPr>
            <a:fld id="{97ACD8A2-3063-4443-A76D-528812EAC170}" type="datetimeFigureOut">
              <a:rPr lang="ja-JP" altLang="en-US"/>
              <a:pPr>
                <a:defRPr/>
              </a:pPr>
              <a:t>2023/5/26</a:t>
            </a:fld>
            <a:endParaRPr lang="ja-JP" altLang="en-US"/>
          </a:p>
        </p:txBody>
      </p:sp>
      <p:sp>
        <p:nvSpPr>
          <p:cNvPr id="6" name="フッター プレースホルダー 4">
            <a:extLst>
              <a:ext uri="{FF2B5EF4-FFF2-40B4-BE49-F238E27FC236}">
                <a16:creationId xmlns:a16="http://schemas.microsoft.com/office/drawing/2014/main" id="{D09D1A36-D9C2-6F7A-2A3C-A50FE743826B}"/>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E2930ACC-8963-F650-DE21-2AB0D7402787}"/>
              </a:ext>
            </a:extLst>
          </p:cNvPr>
          <p:cNvSpPr>
            <a:spLocks noGrp="1"/>
          </p:cNvSpPr>
          <p:nvPr>
            <p:ph type="sldNum" sz="quarter" idx="12"/>
          </p:nvPr>
        </p:nvSpPr>
        <p:spPr/>
        <p:txBody>
          <a:bodyPr/>
          <a:lstStyle>
            <a:lvl1pPr>
              <a:defRPr/>
            </a:lvl1pPr>
          </a:lstStyle>
          <a:p>
            <a:fld id="{B43C122F-25F3-41A4-B411-3471D09A20FB}" type="slidenum">
              <a:rPr lang="ja-JP" altLang="en-US"/>
              <a:pPr/>
              <a:t>‹#›</a:t>
            </a:fld>
            <a:endParaRPr lang="ja-JP" altLang="en-US"/>
          </a:p>
        </p:txBody>
      </p:sp>
    </p:spTree>
    <p:extLst>
      <p:ext uri="{BB962C8B-B14F-4D97-AF65-F5344CB8AC3E}">
        <p14:creationId xmlns:p14="http://schemas.microsoft.com/office/powerpoint/2010/main" val="33355490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921FE11E-72D4-1ABF-E646-9FBDC04EA675}"/>
              </a:ext>
            </a:extLst>
          </p:cNvPr>
          <p:cNvSpPr>
            <a:spLocks noGrp="1"/>
          </p:cNvSpPr>
          <p:nvPr>
            <p:ph type="dt" sz="half" idx="10"/>
          </p:nvPr>
        </p:nvSpPr>
        <p:spPr/>
        <p:txBody>
          <a:bodyPr/>
          <a:lstStyle>
            <a:lvl1pPr>
              <a:defRPr/>
            </a:lvl1pPr>
          </a:lstStyle>
          <a:p>
            <a:pPr>
              <a:defRPr/>
            </a:pPr>
            <a:fld id="{41165DC2-3486-454C-A5B5-3B947E872DBD}" type="datetimeFigureOut">
              <a:rPr lang="ja-JP" altLang="en-US"/>
              <a:pPr>
                <a:defRPr/>
              </a:pPr>
              <a:t>2023/5/26</a:t>
            </a:fld>
            <a:endParaRPr lang="ja-JP" altLang="en-US"/>
          </a:p>
        </p:txBody>
      </p:sp>
      <p:sp>
        <p:nvSpPr>
          <p:cNvPr id="6" name="フッター プレースホルダー 4">
            <a:extLst>
              <a:ext uri="{FF2B5EF4-FFF2-40B4-BE49-F238E27FC236}">
                <a16:creationId xmlns:a16="http://schemas.microsoft.com/office/drawing/2014/main" id="{27FDC911-4E0F-70B7-7382-27B85BA9D30E}"/>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4636597A-BCC2-DE4A-6A05-C47F415CAAAB}"/>
              </a:ext>
            </a:extLst>
          </p:cNvPr>
          <p:cNvSpPr>
            <a:spLocks noGrp="1"/>
          </p:cNvSpPr>
          <p:nvPr>
            <p:ph type="sldNum" sz="quarter" idx="12"/>
          </p:nvPr>
        </p:nvSpPr>
        <p:spPr/>
        <p:txBody>
          <a:bodyPr/>
          <a:lstStyle>
            <a:lvl1pPr>
              <a:defRPr/>
            </a:lvl1pPr>
          </a:lstStyle>
          <a:p>
            <a:fld id="{6CC1C875-76D4-4EEE-9668-E2069AEC1814}" type="slidenum">
              <a:rPr lang="ja-JP" altLang="en-US"/>
              <a:pPr/>
              <a:t>‹#›</a:t>
            </a:fld>
            <a:endParaRPr lang="ja-JP" altLang="en-US"/>
          </a:p>
        </p:txBody>
      </p:sp>
    </p:spTree>
    <p:extLst>
      <p:ext uri="{BB962C8B-B14F-4D97-AF65-F5344CB8AC3E}">
        <p14:creationId xmlns:p14="http://schemas.microsoft.com/office/powerpoint/2010/main" val="12981428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B82FA667-D68A-71DF-6955-70FED30D5495}"/>
              </a:ext>
            </a:extLst>
          </p:cNvPr>
          <p:cNvSpPr>
            <a:spLocks noGrp="1"/>
          </p:cNvSpPr>
          <p:nvPr>
            <p:ph type="dt" sz="half" idx="10"/>
          </p:nvPr>
        </p:nvSpPr>
        <p:spPr/>
        <p:txBody>
          <a:bodyPr/>
          <a:lstStyle>
            <a:lvl1pPr>
              <a:defRPr/>
            </a:lvl1pPr>
          </a:lstStyle>
          <a:p>
            <a:pPr>
              <a:defRPr/>
            </a:pPr>
            <a:fld id="{2D5544B4-9A82-42E1-BDE1-E3E4081DFFBC}" type="datetimeFigureOut">
              <a:rPr lang="ja-JP" altLang="en-US"/>
              <a:pPr>
                <a:defRPr/>
              </a:pPr>
              <a:t>2023/5/26</a:t>
            </a:fld>
            <a:endParaRPr lang="ja-JP" altLang="en-US"/>
          </a:p>
        </p:txBody>
      </p:sp>
      <p:sp>
        <p:nvSpPr>
          <p:cNvPr id="5" name="フッター プレースホルダー 4">
            <a:extLst>
              <a:ext uri="{FF2B5EF4-FFF2-40B4-BE49-F238E27FC236}">
                <a16:creationId xmlns:a16="http://schemas.microsoft.com/office/drawing/2014/main" id="{B4761755-0AF5-F010-BAA1-5D19F87C41A6}"/>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0328263D-9460-0F27-7A92-4FF226ACEF70}"/>
              </a:ext>
            </a:extLst>
          </p:cNvPr>
          <p:cNvSpPr>
            <a:spLocks noGrp="1"/>
          </p:cNvSpPr>
          <p:nvPr>
            <p:ph type="sldNum" sz="quarter" idx="12"/>
          </p:nvPr>
        </p:nvSpPr>
        <p:spPr/>
        <p:txBody>
          <a:bodyPr/>
          <a:lstStyle>
            <a:lvl1pPr>
              <a:defRPr/>
            </a:lvl1pPr>
          </a:lstStyle>
          <a:p>
            <a:fld id="{6F3AD751-6794-4485-B7B0-8C53A11EC7B8}" type="slidenum">
              <a:rPr lang="ja-JP" altLang="en-US"/>
              <a:pPr/>
              <a:t>‹#›</a:t>
            </a:fld>
            <a:endParaRPr lang="ja-JP" altLang="en-US"/>
          </a:p>
        </p:txBody>
      </p:sp>
    </p:spTree>
    <p:extLst>
      <p:ext uri="{BB962C8B-B14F-4D97-AF65-F5344CB8AC3E}">
        <p14:creationId xmlns:p14="http://schemas.microsoft.com/office/powerpoint/2010/main" val="24149968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B6F0FC0F-FCB1-5D06-824A-E40EF502017B}"/>
              </a:ext>
            </a:extLst>
          </p:cNvPr>
          <p:cNvSpPr>
            <a:spLocks noGrp="1"/>
          </p:cNvSpPr>
          <p:nvPr>
            <p:ph type="dt" sz="half" idx="10"/>
          </p:nvPr>
        </p:nvSpPr>
        <p:spPr/>
        <p:txBody>
          <a:bodyPr/>
          <a:lstStyle>
            <a:lvl1pPr>
              <a:defRPr/>
            </a:lvl1pPr>
          </a:lstStyle>
          <a:p>
            <a:pPr>
              <a:defRPr/>
            </a:pPr>
            <a:fld id="{70D61161-7F7D-4DD2-9A0C-85D0DF123AC5}" type="datetimeFigureOut">
              <a:rPr lang="ja-JP" altLang="en-US"/>
              <a:pPr>
                <a:defRPr/>
              </a:pPr>
              <a:t>2023/5/26</a:t>
            </a:fld>
            <a:endParaRPr lang="ja-JP" altLang="en-US"/>
          </a:p>
        </p:txBody>
      </p:sp>
      <p:sp>
        <p:nvSpPr>
          <p:cNvPr id="5" name="フッター プレースホルダー 4">
            <a:extLst>
              <a:ext uri="{FF2B5EF4-FFF2-40B4-BE49-F238E27FC236}">
                <a16:creationId xmlns:a16="http://schemas.microsoft.com/office/drawing/2014/main" id="{030135BD-F7F0-3621-2625-6BCEA4C1422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26AE7987-17FE-DD92-2A38-B372477FB574}"/>
              </a:ext>
            </a:extLst>
          </p:cNvPr>
          <p:cNvSpPr>
            <a:spLocks noGrp="1"/>
          </p:cNvSpPr>
          <p:nvPr>
            <p:ph type="sldNum" sz="quarter" idx="12"/>
          </p:nvPr>
        </p:nvSpPr>
        <p:spPr/>
        <p:txBody>
          <a:bodyPr/>
          <a:lstStyle>
            <a:lvl1pPr>
              <a:defRPr/>
            </a:lvl1pPr>
          </a:lstStyle>
          <a:p>
            <a:fld id="{D4EEBB31-775B-48C8-A159-5C84D052515C}" type="slidenum">
              <a:rPr lang="ja-JP" altLang="en-US"/>
              <a:pPr/>
              <a:t>‹#›</a:t>
            </a:fld>
            <a:endParaRPr lang="ja-JP" altLang="en-US"/>
          </a:p>
        </p:txBody>
      </p:sp>
    </p:spTree>
    <p:extLst>
      <p:ext uri="{BB962C8B-B14F-4D97-AF65-F5344CB8AC3E}">
        <p14:creationId xmlns:p14="http://schemas.microsoft.com/office/powerpoint/2010/main" val="4062937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8389A2-DB59-49CD-F5CE-1AF88484ABDF}"/>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BE425E88-2600-2257-098F-D994112F0CD9}"/>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B8EBA187-C4F1-CF0B-CE72-8BB85BD98E3A}"/>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CEADB925-7187-EBF6-28C3-581A46452EA5}"/>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195B79F0-7802-B249-B088-B429E440879F}"/>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BB38ED5D-4360-E74A-3402-49B8618B7376}"/>
              </a:ext>
            </a:extLst>
          </p:cNvPr>
          <p:cNvSpPr>
            <a:spLocks noGrp="1"/>
          </p:cNvSpPr>
          <p:nvPr>
            <p:ph type="sldNum" sz="quarter" idx="12"/>
          </p:nvPr>
        </p:nvSpPr>
        <p:spPr/>
        <p:txBody>
          <a:bodyPr/>
          <a:lstStyle>
            <a:lvl1pPr>
              <a:defRPr/>
            </a:lvl1pPr>
          </a:lstStyle>
          <a:p>
            <a:fld id="{A01A12DC-0EEE-45E8-8E30-3DBD3AE9D4A5}" type="slidenum">
              <a:rPr lang="en-US" altLang="ja-JP"/>
              <a:pPr/>
              <a:t>‹#›</a:t>
            </a:fld>
            <a:endParaRPr lang="en-US" altLang="ja-JP"/>
          </a:p>
        </p:txBody>
      </p:sp>
    </p:spTree>
    <p:extLst>
      <p:ext uri="{BB962C8B-B14F-4D97-AF65-F5344CB8AC3E}">
        <p14:creationId xmlns:p14="http://schemas.microsoft.com/office/powerpoint/2010/main" val="3301968606"/>
      </p:ext>
    </p:extLst>
  </p:cSld>
  <p:clrMapOvr>
    <a:masterClrMapping/>
  </p:clrMapOvr>
  <p:transition>
    <p:strips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5046AE-FE80-ED5A-54E2-09D8B205EF99}"/>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515812E4-BE95-76C5-7491-CD520EC9D25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D698E585-C67A-E5EB-6206-86204BBD28FA}"/>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AD738321-52C2-9D85-E5DE-49FD238763D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F3F943EE-4EF4-357C-2293-A149C1587ADB}"/>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AE802775-5BB6-A553-F157-10A7BF0936FC}"/>
              </a:ext>
            </a:extLst>
          </p:cNvPr>
          <p:cNvSpPr>
            <a:spLocks noGrp="1"/>
          </p:cNvSpPr>
          <p:nvPr>
            <p:ph type="dt" sz="half" idx="10"/>
          </p:nvPr>
        </p:nvSpPr>
        <p:spPr/>
        <p:txBody>
          <a:bodyPr/>
          <a:lstStyle>
            <a:lvl1pPr>
              <a:defRPr/>
            </a:lvl1pPr>
          </a:lstStyle>
          <a:p>
            <a:endParaRPr lang="en-US" altLang="ja-JP"/>
          </a:p>
        </p:txBody>
      </p:sp>
      <p:sp>
        <p:nvSpPr>
          <p:cNvPr id="8" name="フッター プレースホルダー 7">
            <a:extLst>
              <a:ext uri="{FF2B5EF4-FFF2-40B4-BE49-F238E27FC236}">
                <a16:creationId xmlns:a16="http://schemas.microsoft.com/office/drawing/2014/main" id="{58335A70-4437-2D2D-A708-47FADD7C8937}"/>
              </a:ext>
            </a:extLst>
          </p:cNvPr>
          <p:cNvSpPr>
            <a:spLocks noGrp="1"/>
          </p:cNvSpPr>
          <p:nvPr>
            <p:ph type="ftr" sz="quarter" idx="11"/>
          </p:nvPr>
        </p:nvSpPr>
        <p:spPr/>
        <p:txBody>
          <a:bodyPr/>
          <a:lstStyle>
            <a:lvl1pPr>
              <a:defRPr/>
            </a:lvl1pPr>
          </a:lstStyle>
          <a:p>
            <a:endParaRPr lang="en-US" altLang="ja-JP"/>
          </a:p>
        </p:txBody>
      </p:sp>
      <p:sp>
        <p:nvSpPr>
          <p:cNvPr id="9" name="スライド番号プレースホルダー 8">
            <a:extLst>
              <a:ext uri="{FF2B5EF4-FFF2-40B4-BE49-F238E27FC236}">
                <a16:creationId xmlns:a16="http://schemas.microsoft.com/office/drawing/2014/main" id="{0A3BCB68-75C9-1E5C-01E3-90C8957A8EBD}"/>
              </a:ext>
            </a:extLst>
          </p:cNvPr>
          <p:cNvSpPr>
            <a:spLocks noGrp="1"/>
          </p:cNvSpPr>
          <p:nvPr>
            <p:ph type="sldNum" sz="quarter" idx="12"/>
          </p:nvPr>
        </p:nvSpPr>
        <p:spPr/>
        <p:txBody>
          <a:bodyPr/>
          <a:lstStyle>
            <a:lvl1pPr>
              <a:defRPr/>
            </a:lvl1pPr>
          </a:lstStyle>
          <a:p>
            <a:fld id="{AE629983-1C25-4E0C-ACB3-34FEEE03FE0E}" type="slidenum">
              <a:rPr lang="en-US" altLang="ja-JP"/>
              <a:pPr/>
              <a:t>‹#›</a:t>
            </a:fld>
            <a:endParaRPr lang="en-US" altLang="ja-JP"/>
          </a:p>
        </p:txBody>
      </p:sp>
    </p:spTree>
    <p:extLst>
      <p:ext uri="{BB962C8B-B14F-4D97-AF65-F5344CB8AC3E}">
        <p14:creationId xmlns:p14="http://schemas.microsoft.com/office/powerpoint/2010/main" val="1349712149"/>
      </p:ext>
    </p:extLst>
  </p:cSld>
  <p:clrMapOvr>
    <a:masterClrMapping/>
  </p:clrMapOvr>
  <p:transition>
    <p:strips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D5F7E7-4D92-E86A-4660-7FAEC03467EA}"/>
              </a:ext>
            </a:extLst>
          </p:cNvPr>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2A189C51-2E6E-D5C3-4431-ABF731287456}"/>
              </a:ext>
            </a:extLst>
          </p:cNvPr>
          <p:cNvSpPr>
            <a:spLocks noGrp="1"/>
          </p:cNvSpPr>
          <p:nvPr>
            <p:ph type="dt" sz="half" idx="10"/>
          </p:nvPr>
        </p:nvSpPr>
        <p:spPr/>
        <p:txBody>
          <a:bodyPr/>
          <a:lstStyle>
            <a:lvl1pPr>
              <a:defRPr/>
            </a:lvl1pPr>
          </a:lstStyle>
          <a:p>
            <a:endParaRPr lang="en-US" altLang="ja-JP"/>
          </a:p>
        </p:txBody>
      </p:sp>
      <p:sp>
        <p:nvSpPr>
          <p:cNvPr id="4" name="フッター プレースホルダー 3">
            <a:extLst>
              <a:ext uri="{FF2B5EF4-FFF2-40B4-BE49-F238E27FC236}">
                <a16:creationId xmlns:a16="http://schemas.microsoft.com/office/drawing/2014/main" id="{C908BAC4-71E4-2657-9F2C-A853EF7E25C5}"/>
              </a:ext>
            </a:extLst>
          </p:cNvPr>
          <p:cNvSpPr>
            <a:spLocks noGrp="1"/>
          </p:cNvSpPr>
          <p:nvPr>
            <p:ph type="ftr" sz="quarter" idx="11"/>
          </p:nvPr>
        </p:nvSpPr>
        <p:spPr/>
        <p:txBody>
          <a:bodyPr/>
          <a:lstStyle>
            <a:lvl1pPr>
              <a:defRPr/>
            </a:lvl1pPr>
          </a:lstStyle>
          <a:p>
            <a:endParaRPr lang="en-US" altLang="ja-JP"/>
          </a:p>
        </p:txBody>
      </p:sp>
      <p:sp>
        <p:nvSpPr>
          <p:cNvPr id="5" name="スライド番号プレースホルダー 4">
            <a:extLst>
              <a:ext uri="{FF2B5EF4-FFF2-40B4-BE49-F238E27FC236}">
                <a16:creationId xmlns:a16="http://schemas.microsoft.com/office/drawing/2014/main" id="{30A369C7-2A2F-5A5C-A9F8-49382635F8CD}"/>
              </a:ext>
            </a:extLst>
          </p:cNvPr>
          <p:cNvSpPr>
            <a:spLocks noGrp="1"/>
          </p:cNvSpPr>
          <p:nvPr>
            <p:ph type="sldNum" sz="quarter" idx="12"/>
          </p:nvPr>
        </p:nvSpPr>
        <p:spPr/>
        <p:txBody>
          <a:bodyPr/>
          <a:lstStyle>
            <a:lvl1pPr>
              <a:defRPr/>
            </a:lvl1pPr>
          </a:lstStyle>
          <a:p>
            <a:fld id="{41F2F3BA-BAB2-4CC4-A574-403246C6D1DA}" type="slidenum">
              <a:rPr lang="en-US" altLang="ja-JP"/>
              <a:pPr/>
              <a:t>‹#›</a:t>
            </a:fld>
            <a:endParaRPr lang="en-US" altLang="ja-JP"/>
          </a:p>
        </p:txBody>
      </p:sp>
    </p:spTree>
    <p:extLst>
      <p:ext uri="{BB962C8B-B14F-4D97-AF65-F5344CB8AC3E}">
        <p14:creationId xmlns:p14="http://schemas.microsoft.com/office/powerpoint/2010/main" val="3593513484"/>
      </p:ext>
    </p:extLst>
  </p:cSld>
  <p:clrMapOvr>
    <a:masterClrMapping/>
  </p:clrMapOvr>
  <p:transition>
    <p:strips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8E87A35-06DF-0988-EEB3-5A13FE8515A4}"/>
              </a:ext>
            </a:extLst>
          </p:cNvPr>
          <p:cNvSpPr>
            <a:spLocks noGrp="1"/>
          </p:cNvSpPr>
          <p:nvPr>
            <p:ph type="dt" sz="half" idx="10"/>
          </p:nvPr>
        </p:nvSpPr>
        <p:spPr/>
        <p:txBody>
          <a:bodyPr/>
          <a:lstStyle>
            <a:lvl1pPr>
              <a:defRPr/>
            </a:lvl1pPr>
          </a:lstStyle>
          <a:p>
            <a:endParaRPr lang="en-US" altLang="ja-JP"/>
          </a:p>
        </p:txBody>
      </p:sp>
      <p:sp>
        <p:nvSpPr>
          <p:cNvPr id="3" name="フッター プレースホルダー 2">
            <a:extLst>
              <a:ext uri="{FF2B5EF4-FFF2-40B4-BE49-F238E27FC236}">
                <a16:creationId xmlns:a16="http://schemas.microsoft.com/office/drawing/2014/main" id="{A23AAA8F-36B2-9839-B710-ED75D2C0410F}"/>
              </a:ext>
            </a:extLst>
          </p:cNvPr>
          <p:cNvSpPr>
            <a:spLocks noGrp="1"/>
          </p:cNvSpPr>
          <p:nvPr>
            <p:ph type="ftr" sz="quarter" idx="11"/>
          </p:nvPr>
        </p:nvSpPr>
        <p:spPr/>
        <p:txBody>
          <a:bodyPr/>
          <a:lstStyle>
            <a:lvl1pPr>
              <a:defRPr/>
            </a:lvl1pPr>
          </a:lstStyle>
          <a:p>
            <a:endParaRPr lang="en-US" altLang="ja-JP"/>
          </a:p>
        </p:txBody>
      </p:sp>
      <p:sp>
        <p:nvSpPr>
          <p:cNvPr id="4" name="スライド番号プレースホルダー 3">
            <a:extLst>
              <a:ext uri="{FF2B5EF4-FFF2-40B4-BE49-F238E27FC236}">
                <a16:creationId xmlns:a16="http://schemas.microsoft.com/office/drawing/2014/main" id="{86C0469E-B291-A309-70FF-556C2EF1743C}"/>
              </a:ext>
            </a:extLst>
          </p:cNvPr>
          <p:cNvSpPr>
            <a:spLocks noGrp="1"/>
          </p:cNvSpPr>
          <p:nvPr>
            <p:ph type="sldNum" sz="quarter" idx="12"/>
          </p:nvPr>
        </p:nvSpPr>
        <p:spPr/>
        <p:txBody>
          <a:bodyPr/>
          <a:lstStyle>
            <a:lvl1pPr>
              <a:defRPr/>
            </a:lvl1pPr>
          </a:lstStyle>
          <a:p>
            <a:fld id="{E9FF08B1-24DB-42D7-ADFA-0B70779273E7}" type="slidenum">
              <a:rPr lang="en-US" altLang="ja-JP"/>
              <a:pPr/>
              <a:t>‹#›</a:t>
            </a:fld>
            <a:endParaRPr lang="en-US" altLang="ja-JP"/>
          </a:p>
        </p:txBody>
      </p:sp>
    </p:spTree>
    <p:extLst>
      <p:ext uri="{BB962C8B-B14F-4D97-AF65-F5344CB8AC3E}">
        <p14:creationId xmlns:p14="http://schemas.microsoft.com/office/powerpoint/2010/main" val="3231311052"/>
      </p:ext>
    </p:extLst>
  </p:cSld>
  <p:clrMapOvr>
    <a:masterClrMapping/>
  </p:clrMapOvr>
  <p:transition>
    <p:strips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37AC86-F259-CF6C-ED67-FC561C371663}"/>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08FCCBD4-45EC-4B69-F3C2-555D9939B89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8FA0D620-06B9-8267-7632-E66919EF6AC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73354A53-B3A4-EE02-6A95-E0C3BA239A3F}"/>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33837724-D5E8-F8ED-BF46-1F33A61BAB35}"/>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B630C644-47E9-0D6E-515A-BA52C0673047}"/>
              </a:ext>
            </a:extLst>
          </p:cNvPr>
          <p:cNvSpPr>
            <a:spLocks noGrp="1"/>
          </p:cNvSpPr>
          <p:nvPr>
            <p:ph type="sldNum" sz="quarter" idx="12"/>
          </p:nvPr>
        </p:nvSpPr>
        <p:spPr/>
        <p:txBody>
          <a:bodyPr/>
          <a:lstStyle>
            <a:lvl1pPr>
              <a:defRPr/>
            </a:lvl1pPr>
          </a:lstStyle>
          <a:p>
            <a:fld id="{EFAB29A5-5A26-43D3-81ED-1C578F6BE827}" type="slidenum">
              <a:rPr lang="en-US" altLang="ja-JP"/>
              <a:pPr/>
              <a:t>‹#›</a:t>
            </a:fld>
            <a:endParaRPr lang="en-US" altLang="ja-JP"/>
          </a:p>
        </p:txBody>
      </p:sp>
    </p:spTree>
    <p:extLst>
      <p:ext uri="{BB962C8B-B14F-4D97-AF65-F5344CB8AC3E}">
        <p14:creationId xmlns:p14="http://schemas.microsoft.com/office/powerpoint/2010/main" val="2662687963"/>
      </p:ext>
    </p:extLst>
  </p:cSld>
  <p:clrMapOvr>
    <a:masterClrMapping/>
  </p:clrMapOvr>
  <p:transition>
    <p:strips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DAD135-7DB5-E1D7-0256-71C1C5BBB6E6}"/>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64F305E3-9A00-F5C3-9216-6C85AD76DC2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a:extLst>
              <a:ext uri="{FF2B5EF4-FFF2-40B4-BE49-F238E27FC236}">
                <a16:creationId xmlns:a16="http://schemas.microsoft.com/office/drawing/2014/main" id="{AE502E4D-6E08-4A53-5564-7E4B45D6F7A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7B231B94-B981-B548-6F89-5D761702E889}"/>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8F928A33-3097-0976-D2BA-9E3A4A8038E7}"/>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CE22185B-82FE-83AE-F84F-F0D77AEC993C}"/>
              </a:ext>
            </a:extLst>
          </p:cNvPr>
          <p:cNvSpPr>
            <a:spLocks noGrp="1"/>
          </p:cNvSpPr>
          <p:nvPr>
            <p:ph type="sldNum" sz="quarter" idx="12"/>
          </p:nvPr>
        </p:nvSpPr>
        <p:spPr/>
        <p:txBody>
          <a:bodyPr/>
          <a:lstStyle>
            <a:lvl1pPr>
              <a:defRPr/>
            </a:lvl1pPr>
          </a:lstStyle>
          <a:p>
            <a:fld id="{6E3D81DB-CD9C-4EC8-92C7-DC4100F5E0E3}" type="slidenum">
              <a:rPr lang="en-US" altLang="ja-JP"/>
              <a:pPr/>
              <a:t>‹#›</a:t>
            </a:fld>
            <a:endParaRPr lang="en-US" altLang="ja-JP"/>
          </a:p>
        </p:txBody>
      </p:sp>
    </p:spTree>
    <p:extLst>
      <p:ext uri="{BB962C8B-B14F-4D97-AF65-F5344CB8AC3E}">
        <p14:creationId xmlns:p14="http://schemas.microsoft.com/office/powerpoint/2010/main" val="3200981561"/>
      </p:ext>
    </p:extLst>
  </p:cSld>
  <p:clrMapOvr>
    <a:masterClrMapping/>
  </p:clrMapOvr>
  <p:transition>
    <p:strips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pct5">
          <a:fgClr>
            <a:srgbClr val="66FFFF"/>
          </a:fgClr>
          <a:bgClr>
            <a:schemeClr val="bg1"/>
          </a:bgClr>
        </a:pattFill>
        <a:effectLst/>
      </p:bgPr>
    </p:bg>
    <p:spTree>
      <p:nvGrpSpPr>
        <p:cNvPr id="1" name=""/>
        <p:cNvGrpSpPr/>
        <p:nvPr/>
      </p:nvGrpSpPr>
      <p:grpSpPr>
        <a:xfrm>
          <a:off x="0" y="0"/>
          <a:ext cx="0" cy="0"/>
          <a:chOff x="0" y="0"/>
          <a:chExt cx="0" cy="0"/>
        </a:xfrm>
      </p:grpSpPr>
      <p:pic>
        <p:nvPicPr>
          <p:cNvPr id="202766" name="Picture 14">
            <a:extLst>
              <a:ext uri="{FF2B5EF4-FFF2-40B4-BE49-F238E27FC236}">
                <a16:creationId xmlns:a16="http://schemas.microsoft.com/office/drawing/2014/main" id="{B25008AF-D66C-6036-231D-7777FC5E4E0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908800"/>
          </a:xfrm>
          <a:prstGeom prst="rect">
            <a:avLst/>
          </a:prstGeom>
          <a:noFill/>
          <a:extLst>
            <a:ext uri="{909E8E84-426E-40DD-AFC4-6F175D3DCCD1}">
              <a14:hiddenFill xmlns:a14="http://schemas.microsoft.com/office/drawing/2010/main">
                <a:solidFill>
                  <a:srgbClr val="FFFFFF"/>
                </a:solidFill>
              </a14:hiddenFill>
            </a:ext>
          </a:extLst>
        </p:spPr>
      </p:pic>
      <p:sp>
        <p:nvSpPr>
          <p:cNvPr id="202755" name="Rectangle 3">
            <a:extLst>
              <a:ext uri="{FF2B5EF4-FFF2-40B4-BE49-F238E27FC236}">
                <a16:creationId xmlns:a16="http://schemas.microsoft.com/office/drawing/2014/main" id="{5AF6D31D-B475-64D8-CAFA-8B2741FDACC1}"/>
              </a:ext>
            </a:extLst>
          </p:cNvPr>
          <p:cNvSpPr>
            <a:spLocks noGrp="1" noChangeArrowheads="1"/>
          </p:cNvSpPr>
          <p:nvPr>
            <p:ph type="title"/>
          </p:nvPr>
        </p:nvSpPr>
        <p:spPr bwMode="auto">
          <a:xfrm>
            <a:off x="457200" y="9906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2756" name="Rectangle 4">
            <a:extLst>
              <a:ext uri="{FF2B5EF4-FFF2-40B4-BE49-F238E27FC236}">
                <a16:creationId xmlns:a16="http://schemas.microsoft.com/office/drawing/2014/main" id="{9239EEDD-9E24-7385-4C60-767CA9F07CB3}"/>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02757" name="Rectangle 5">
            <a:extLst>
              <a:ext uri="{FF2B5EF4-FFF2-40B4-BE49-F238E27FC236}">
                <a16:creationId xmlns:a16="http://schemas.microsoft.com/office/drawing/2014/main" id="{9F79F844-4002-9946-EDE2-A80FC6A1FD79}"/>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ltLang="ja-JP"/>
          </a:p>
        </p:txBody>
      </p:sp>
      <p:sp>
        <p:nvSpPr>
          <p:cNvPr id="202758" name="Rectangle 6">
            <a:extLst>
              <a:ext uri="{FF2B5EF4-FFF2-40B4-BE49-F238E27FC236}">
                <a16:creationId xmlns:a16="http://schemas.microsoft.com/office/drawing/2014/main" id="{24A14FDE-D0B3-2218-82EF-EC1506B8CBA4}"/>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202759" name="Rectangle 7">
            <a:extLst>
              <a:ext uri="{FF2B5EF4-FFF2-40B4-BE49-F238E27FC236}">
                <a16:creationId xmlns:a16="http://schemas.microsoft.com/office/drawing/2014/main" id="{EC614771-C730-827A-D16E-6A4F6FABD27A}"/>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35250E3-38A3-419B-9867-0FEBC0CC8F55}" type="slidenum">
              <a:rPr lang="en-US" altLang="ja-JP"/>
              <a:pPr/>
              <a:t>‹#›</a:t>
            </a:fld>
            <a:endParaRPr lang="en-US" altLang="ja-JP"/>
          </a:p>
        </p:txBody>
      </p:sp>
      <p:sp>
        <p:nvSpPr>
          <p:cNvPr id="202760" name="Rectangle 8">
            <a:extLst>
              <a:ext uri="{FF2B5EF4-FFF2-40B4-BE49-F238E27FC236}">
                <a16:creationId xmlns:a16="http://schemas.microsoft.com/office/drawing/2014/main" id="{2C0C30B8-82F1-CECE-C467-FD182ECF22B8}"/>
              </a:ext>
            </a:extLst>
          </p:cNvPr>
          <p:cNvSpPr>
            <a:spLocks noChangeArrowheads="1"/>
          </p:cNvSpPr>
          <p:nvPr userDrawn="1"/>
        </p:nvSpPr>
        <p:spPr bwMode="auto">
          <a:xfrm>
            <a:off x="304800" y="425450"/>
            <a:ext cx="8534400" cy="381000"/>
          </a:xfrm>
          <a:prstGeom prst="rect">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2761" name="Rectangle 9">
            <a:extLst>
              <a:ext uri="{FF2B5EF4-FFF2-40B4-BE49-F238E27FC236}">
                <a16:creationId xmlns:a16="http://schemas.microsoft.com/office/drawing/2014/main" id="{16C62AD2-A17C-1B2D-DB99-77CBD1E39CEB}"/>
              </a:ext>
            </a:extLst>
          </p:cNvPr>
          <p:cNvSpPr>
            <a:spLocks noChangeArrowheads="1"/>
          </p:cNvSpPr>
          <p:nvPr userDrawn="1"/>
        </p:nvSpPr>
        <p:spPr bwMode="auto">
          <a:xfrm>
            <a:off x="304800" y="425450"/>
            <a:ext cx="381000" cy="381000"/>
          </a:xfrm>
          <a:prstGeom prst="rect">
            <a:avLst/>
          </a:prstGeom>
          <a:solidFill>
            <a:srgbClr val="F7356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202765" name="Picture 13">
            <a:extLst>
              <a:ext uri="{FF2B5EF4-FFF2-40B4-BE49-F238E27FC236}">
                <a16:creationId xmlns:a16="http://schemas.microsoft.com/office/drawing/2014/main" id="{8BB81CA2-C90B-5BBB-9FA1-EAE5329160C5}"/>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011863" y="188913"/>
            <a:ext cx="2778125" cy="20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33708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strips dir="ld"/>
  </p:transition>
  <p:txStyles>
    <p:titleStyle>
      <a:lvl1pPr algn="l" rtl="0" fontAlgn="base">
        <a:spcBef>
          <a:spcPct val="0"/>
        </a:spcBef>
        <a:spcAft>
          <a:spcPct val="0"/>
        </a:spcAft>
        <a:defRPr kumimoji="1" sz="4200" b="1" kern="1200">
          <a:solidFill>
            <a:schemeClr val="tx2"/>
          </a:solidFill>
          <a:latin typeface="+mj-lt"/>
          <a:ea typeface="+mj-ea"/>
          <a:cs typeface="+mj-cs"/>
        </a:defRPr>
      </a:lvl1pPr>
      <a:lvl2pPr algn="l" rtl="0" fontAlgn="base">
        <a:spcBef>
          <a:spcPct val="0"/>
        </a:spcBef>
        <a:spcAft>
          <a:spcPct val="0"/>
        </a:spcAft>
        <a:defRPr kumimoji="1" sz="4200" b="1">
          <a:solidFill>
            <a:schemeClr val="tx2"/>
          </a:solidFill>
          <a:latin typeface="ＭＳ ゴシック" panose="020B0609070205080204" pitchFamily="49" charset="-128"/>
          <a:ea typeface="ＭＳ Ｐゴシック" panose="020B0600070205080204" pitchFamily="50" charset="-128"/>
        </a:defRPr>
      </a:lvl2pPr>
      <a:lvl3pPr algn="l" rtl="0" fontAlgn="base">
        <a:spcBef>
          <a:spcPct val="0"/>
        </a:spcBef>
        <a:spcAft>
          <a:spcPct val="0"/>
        </a:spcAft>
        <a:defRPr kumimoji="1" sz="4200" b="1">
          <a:solidFill>
            <a:schemeClr val="tx2"/>
          </a:solidFill>
          <a:latin typeface="ＭＳ ゴシック" panose="020B0609070205080204" pitchFamily="49" charset="-128"/>
          <a:ea typeface="ＭＳ Ｐゴシック" panose="020B0600070205080204" pitchFamily="50" charset="-128"/>
        </a:defRPr>
      </a:lvl3pPr>
      <a:lvl4pPr algn="l" rtl="0" fontAlgn="base">
        <a:spcBef>
          <a:spcPct val="0"/>
        </a:spcBef>
        <a:spcAft>
          <a:spcPct val="0"/>
        </a:spcAft>
        <a:defRPr kumimoji="1" sz="4200" b="1">
          <a:solidFill>
            <a:schemeClr val="tx2"/>
          </a:solidFill>
          <a:latin typeface="ＭＳ ゴシック" panose="020B0609070205080204" pitchFamily="49" charset="-128"/>
          <a:ea typeface="ＭＳ Ｐゴシック" panose="020B0600070205080204" pitchFamily="50" charset="-128"/>
        </a:defRPr>
      </a:lvl4pPr>
      <a:lvl5pPr algn="l" rtl="0" fontAlgn="base">
        <a:spcBef>
          <a:spcPct val="0"/>
        </a:spcBef>
        <a:spcAft>
          <a:spcPct val="0"/>
        </a:spcAft>
        <a:defRPr kumimoji="1" sz="4200" b="1">
          <a:solidFill>
            <a:schemeClr val="tx2"/>
          </a:solidFill>
          <a:latin typeface="ＭＳ ゴシック" panose="020B0609070205080204" pitchFamily="49" charset="-128"/>
          <a:ea typeface="ＭＳ Ｐゴシック" panose="020B0600070205080204" pitchFamily="50" charset="-128"/>
        </a:defRPr>
      </a:lvl5pPr>
      <a:lvl6pPr marL="457200" algn="l" rtl="0" fontAlgn="base">
        <a:spcBef>
          <a:spcPct val="0"/>
        </a:spcBef>
        <a:spcAft>
          <a:spcPct val="0"/>
        </a:spcAft>
        <a:defRPr kumimoji="1" sz="4200" b="1">
          <a:solidFill>
            <a:schemeClr val="tx2"/>
          </a:solidFill>
          <a:latin typeface="ＭＳ ゴシック" panose="020B0609070205080204" pitchFamily="49" charset="-128"/>
          <a:ea typeface="ＭＳ Ｐゴシック" panose="020B0600070205080204" pitchFamily="50" charset="-128"/>
        </a:defRPr>
      </a:lvl6pPr>
      <a:lvl7pPr marL="914400" algn="l" rtl="0" fontAlgn="base">
        <a:spcBef>
          <a:spcPct val="0"/>
        </a:spcBef>
        <a:spcAft>
          <a:spcPct val="0"/>
        </a:spcAft>
        <a:defRPr kumimoji="1" sz="4200" b="1">
          <a:solidFill>
            <a:schemeClr val="tx2"/>
          </a:solidFill>
          <a:latin typeface="ＭＳ ゴシック" panose="020B0609070205080204" pitchFamily="49" charset="-128"/>
          <a:ea typeface="ＭＳ Ｐゴシック" panose="020B0600070205080204" pitchFamily="50" charset="-128"/>
        </a:defRPr>
      </a:lvl7pPr>
      <a:lvl8pPr marL="1371600" algn="l" rtl="0" fontAlgn="base">
        <a:spcBef>
          <a:spcPct val="0"/>
        </a:spcBef>
        <a:spcAft>
          <a:spcPct val="0"/>
        </a:spcAft>
        <a:defRPr kumimoji="1" sz="4200" b="1">
          <a:solidFill>
            <a:schemeClr val="tx2"/>
          </a:solidFill>
          <a:latin typeface="ＭＳ ゴシック" panose="020B0609070205080204" pitchFamily="49" charset="-128"/>
          <a:ea typeface="ＭＳ Ｐゴシック" panose="020B0600070205080204" pitchFamily="50" charset="-128"/>
        </a:defRPr>
      </a:lvl8pPr>
      <a:lvl9pPr marL="1828800" algn="l" rtl="0" fontAlgn="base">
        <a:spcBef>
          <a:spcPct val="0"/>
        </a:spcBef>
        <a:spcAft>
          <a:spcPct val="0"/>
        </a:spcAft>
        <a:defRPr kumimoji="1" sz="4200" b="1">
          <a:solidFill>
            <a:schemeClr val="tx2"/>
          </a:solidFill>
          <a:latin typeface="ＭＳ ゴシック" panose="020B0609070205080204" pitchFamily="49" charset="-128"/>
          <a:ea typeface="ＭＳ Ｐゴシック" panose="020B0600070205080204" pitchFamily="50" charset="-128"/>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5">
          <a:fgClr>
            <a:srgbClr val="66FFFF"/>
          </a:fgClr>
          <a:bgClr>
            <a:schemeClr val="bg1"/>
          </a:bgClr>
        </a:pattFill>
        <a:effectLst/>
      </p:bgPr>
    </p:bg>
    <p:spTree>
      <p:nvGrpSpPr>
        <p:cNvPr id="1" name=""/>
        <p:cNvGrpSpPr/>
        <p:nvPr/>
      </p:nvGrpSpPr>
      <p:grpSpPr>
        <a:xfrm>
          <a:off x="0" y="0"/>
          <a:ext cx="0" cy="0"/>
          <a:chOff x="0" y="0"/>
          <a:chExt cx="0" cy="0"/>
        </a:xfrm>
      </p:grpSpPr>
      <p:pic>
        <p:nvPicPr>
          <p:cNvPr id="1026" name="Picture 15" descr="C:\Documents and Settings\densan\デスクトップ\健康歯科の達人\バック.png">
            <a:extLst>
              <a:ext uri="{FF2B5EF4-FFF2-40B4-BE49-F238E27FC236}">
                <a16:creationId xmlns:a16="http://schemas.microsoft.com/office/drawing/2014/main" id="{D5CAB24F-387D-DE9B-4261-0B7214FFE7F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0800"/>
            <a:ext cx="914400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DEFB51A8-3398-334D-74EE-EEC7F288496F}"/>
              </a:ext>
            </a:extLst>
          </p:cNvPr>
          <p:cNvSpPr>
            <a:spLocks noGrp="1" noChangeArrowheads="1"/>
          </p:cNvSpPr>
          <p:nvPr>
            <p:ph type="title"/>
          </p:nvPr>
        </p:nvSpPr>
        <p:spPr bwMode="auto">
          <a:xfrm>
            <a:off x="457200" y="9906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8" name="Rectangle 4">
            <a:extLst>
              <a:ext uri="{FF2B5EF4-FFF2-40B4-BE49-F238E27FC236}">
                <a16:creationId xmlns:a16="http://schemas.microsoft.com/office/drawing/2014/main" id="{D41B09C5-81AF-7023-00FF-9529E82C2E27}"/>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02757" name="Rectangle 5">
            <a:extLst>
              <a:ext uri="{FF2B5EF4-FFF2-40B4-BE49-F238E27FC236}">
                <a16:creationId xmlns:a16="http://schemas.microsoft.com/office/drawing/2014/main" id="{31A7BC6D-FC62-6483-47EE-FD44472CA63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ltLang="ja-JP"/>
          </a:p>
        </p:txBody>
      </p:sp>
      <p:sp>
        <p:nvSpPr>
          <p:cNvPr id="202758" name="Rectangle 6">
            <a:extLst>
              <a:ext uri="{FF2B5EF4-FFF2-40B4-BE49-F238E27FC236}">
                <a16:creationId xmlns:a16="http://schemas.microsoft.com/office/drawing/2014/main" id="{3E363DA2-4F8B-7462-8647-F6B8060579E4}"/>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ja-JP"/>
          </a:p>
        </p:txBody>
      </p:sp>
      <p:sp>
        <p:nvSpPr>
          <p:cNvPr id="202759" name="Rectangle 7">
            <a:extLst>
              <a:ext uri="{FF2B5EF4-FFF2-40B4-BE49-F238E27FC236}">
                <a16:creationId xmlns:a16="http://schemas.microsoft.com/office/drawing/2014/main" id="{8FCC48FB-AACD-1159-9F8A-56B148D48AE5}"/>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615648F-CD23-40C1-ACBF-6D454F12D983}" type="slidenum">
              <a:rPr lang="en-US" altLang="ja-JP"/>
              <a:pPr/>
              <a:t>‹#›</a:t>
            </a:fld>
            <a:endParaRPr lang="en-US" altLang="ja-JP"/>
          </a:p>
        </p:txBody>
      </p:sp>
      <p:sp>
        <p:nvSpPr>
          <p:cNvPr id="202760" name="Rectangle 8">
            <a:extLst>
              <a:ext uri="{FF2B5EF4-FFF2-40B4-BE49-F238E27FC236}">
                <a16:creationId xmlns:a16="http://schemas.microsoft.com/office/drawing/2014/main" id="{0FC78688-F170-1238-52AE-6D8DBA1A6336}"/>
              </a:ext>
            </a:extLst>
          </p:cNvPr>
          <p:cNvSpPr>
            <a:spLocks noChangeArrowheads="1"/>
          </p:cNvSpPr>
          <p:nvPr userDrawn="1"/>
        </p:nvSpPr>
        <p:spPr bwMode="auto">
          <a:xfrm>
            <a:off x="304800" y="425450"/>
            <a:ext cx="8534400" cy="381000"/>
          </a:xfrm>
          <a:prstGeom prst="rect">
            <a:avLst/>
          </a:prstGeom>
          <a:solidFill>
            <a:srgbClr val="FF99CC"/>
          </a:solidFill>
          <a:ln w="9525">
            <a:noFill/>
            <a:miter lim="800000"/>
            <a:headEnd/>
            <a:tailEnd/>
          </a:ln>
          <a:effectLst/>
        </p:spPr>
        <p:txBody>
          <a:bodyPr wrap="none" anchor="ctr"/>
          <a:lstStyle/>
          <a:p>
            <a:pPr>
              <a:defRPr/>
            </a:pPr>
            <a:endParaRPr lang="ja-JP" altLang="en-US"/>
          </a:p>
        </p:txBody>
      </p:sp>
      <p:sp>
        <p:nvSpPr>
          <p:cNvPr id="202761" name="Rectangle 9">
            <a:extLst>
              <a:ext uri="{FF2B5EF4-FFF2-40B4-BE49-F238E27FC236}">
                <a16:creationId xmlns:a16="http://schemas.microsoft.com/office/drawing/2014/main" id="{7E082048-9D79-3B0D-3811-FD698BF02842}"/>
              </a:ext>
            </a:extLst>
          </p:cNvPr>
          <p:cNvSpPr>
            <a:spLocks noChangeArrowheads="1"/>
          </p:cNvSpPr>
          <p:nvPr userDrawn="1"/>
        </p:nvSpPr>
        <p:spPr bwMode="auto">
          <a:xfrm>
            <a:off x="304800" y="425450"/>
            <a:ext cx="381000" cy="381000"/>
          </a:xfrm>
          <a:prstGeom prst="rect">
            <a:avLst/>
          </a:prstGeom>
          <a:solidFill>
            <a:srgbClr val="FF0000"/>
          </a:solidFill>
          <a:ln w="9525">
            <a:noFill/>
            <a:miter lim="800000"/>
            <a:headEnd/>
            <a:tailEnd/>
          </a:ln>
          <a:effectLst/>
        </p:spPr>
        <p:txBody>
          <a:bodyPr wrap="none" anchor="ctr"/>
          <a:lstStyle/>
          <a:p>
            <a:pPr>
              <a:defRPr/>
            </a:pPr>
            <a:endParaRPr lang="ja-JP" altLang="en-US"/>
          </a:p>
        </p:txBody>
      </p:sp>
      <p:pic>
        <p:nvPicPr>
          <p:cNvPr id="1034" name="Picture 14" descr="育児・歯育・食育と小児歯科編">
            <a:extLst>
              <a:ext uri="{FF2B5EF4-FFF2-40B4-BE49-F238E27FC236}">
                <a16:creationId xmlns:a16="http://schemas.microsoft.com/office/drawing/2014/main" id="{6105A3D2-E17B-2C9B-4360-565B59910235}"/>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926013" y="188913"/>
            <a:ext cx="389413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795177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strips dir="ld"/>
  </p:transition>
  <p:txStyles>
    <p:titleStyle>
      <a:lvl1pPr algn="l" rtl="0" eaLnBrk="0" fontAlgn="base" hangingPunct="0">
        <a:spcBef>
          <a:spcPct val="0"/>
        </a:spcBef>
        <a:spcAft>
          <a:spcPct val="0"/>
        </a:spcAft>
        <a:defRPr kumimoji="1" sz="4200" b="1">
          <a:solidFill>
            <a:schemeClr val="tx2"/>
          </a:solidFill>
          <a:latin typeface="+mj-lt"/>
          <a:ea typeface="+mj-ea"/>
          <a:cs typeface="+mj-cs"/>
        </a:defRPr>
      </a:lvl1pPr>
      <a:lvl2pPr algn="l" rtl="0" eaLnBrk="0" fontAlgn="base" hangingPunct="0">
        <a:spcBef>
          <a:spcPct val="0"/>
        </a:spcBef>
        <a:spcAft>
          <a:spcPct val="0"/>
        </a:spcAft>
        <a:defRPr kumimoji="1" sz="4200" b="1">
          <a:solidFill>
            <a:schemeClr val="tx2"/>
          </a:solidFill>
          <a:latin typeface="ＭＳ ゴシック" pitchFamily="49" charset="-128"/>
          <a:ea typeface="ＭＳ Ｐゴシック" pitchFamily="50" charset="-128"/>
        </a:defRPr>
      </a:lvl2pPr>
      <a:lvl3pPr algn="l" rtl="0" eaLnBrk="0" fontAlgn="base" hangingPunct="0">
        <a:spcBef>
          <a:spcPct val="0"/>
        </a:spcBef>
        <a:spcAft>
          <a:spcPct val="0"/>
        </a:spcAft>
        <a:defRPr kumimoji="1" sz="4200" b="1">
          <a:solidFill>
            <a:schemeClr val="tx2"/>
          </a:solidFill>
          <a:latin typeface="ＭＳ ゴシック" pitchFamily="49" charset="-128"/>
          <a:ea typeface="ＭＳ Ｐゴシック" pitchFamily="50" charset="-128"/>
        </a:defRPr>
      </a:lvl3pPr>
      <a:lvl4pPr algn="l" rtl="0" eaLnBrk="0" fontAlgn="base" hangingPunct="0">
        <a:spcBef>
          <a:spcPct val="0"/>
        </a:spcBef>
        <a:spcAft>
          <a:spcPct val="0"/>
        </a:spcAft>
        <a:defRPr kumimoji="1" sz="4200" b="1">
          <a:solidFill>
            <a:schemeClr val="tx2"/>
          </a:solidFill>
          <a:latin typeface="ＭＳ ゴシック" pitchFamily="49" charset="-128"/>
          <a:ea typeface="ＭＳ Ｐゴシック" pitchFamily="50" charset="-128"/>
        </a:defRPr>
      </a:lvl4pPr>
      <a:lvl5pPr algn="l" rtl="0" eaLnBrk="0" fontAlgn="base" hangingPunct="0">
        <a:spcBef>
          <a:spcPct val="0"/>
        </a:spcBef>
        <a:spcAft>
          <a:spcPct val="0"/>
        </a:spcAft>
        <a:defRPr kumimoji="1" sz="4200" b="1">
          <a:solidFill>
            <a:schemeClr val="tx2"/>
          </a:solidFill>
          <a:latin typeface="ＭＳ ゴシック" pitchFamily="49" charset="-128"/>
          <a:ea typeface="ＭＳ Ｐゴシック" pitchFamily="50" charset="-128"/>
        </a:defRPr>
      </a:lvl5pPr>
      <a:lvl6pPr marL="457200" algn="l" rtl="0" fontAlgn="base">
        <a:spcBef>
          <a:spcPct val="0"/>
        </a:spcBef>
        <a:spcAft>
          <a:spcPct val="0"/>
        </a:spcAft>
        <a:defRPr kumimoji="1" sz="4200" b="1">
          <a:solidFill>
            <a:schemeClr val="tx2"/>
          </a:solidFill>
          <a:latin typeface="ＭＳ ゴシック" pitchFamily="49" charset="-128"/>
          <a:ea typeface="ＭＳ Ｐゴシック" pitchFamily="50" charset="-128"/>
        </a:defRPr>
      </a:lvl6pPr>
      <a:lvl7pPr marL="914400" algn="l" rtl="0" fontAlgn="base">
        <a:spcBef>
          <a:spcPct val="0"/>
        </a:spcBef>
        <a:spcAft>
          <a:spcPct val="0"/>
        </a:spcAft>
        <a:defRPr kumimoji="1" sz="4200" b="1">
          <a:solidFill>
            <a:schemeClr val="tx2"/>
          </a:solidFill>
          <a:latin typeface="ＭＳ ゴシック" pitchFamily="49" charset="-128"/>
          <a:ea typeface="ＭＳ Ｐゴシック" pitchFamily="50" charset="-128"/>
        </a:defRPr>
      </a:lvl7pPr>
      <a:lvl8pPr marL="1371600" algn="l" rtl="0" fontAlgn="base">
        <a:spcBef>
          <a:spcPct val="0"/>
        </a:spcBef>
        <a:spcAft>
          <a:spcPct val="0"/>
        </a:spcAft>
        <a:defRPr kumimoji="1" sz="4200" b="1">
          <a:solidFill>
            <a:schemeClr val="tx2"/>
          </a:solidFill>
          <a:latin typeface="ＭＳ ゴシック" pitchFamily="49" charset="-128"/>
          <a:ea typeface="ＭＳ Ｐゴシック" pitchFamily="50" charset="-128"/>
        </a:defRPr>
      </a:lvl8pPr>
      <a:lvl9pPr marL="1828800" algn="l" rtl="0" fontAlgn="base">
        <a:spcBef>
          <a:spcPct val="0"/>
        </a:spcBef>
        <a:spcAft>
          <a:spcPct val="0"/>
        </a:spcAft>
        <a:defRPr kumimoji="1" sz="4200" b="1">
          <a:solidFill>
            <a:schemeClr val="tx2"/>
          </a:solidFill>
          <a:latin typeface="ＭＳ ゴシック" pitchFamily="49" charset="-128"/>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pct5">
          <a:fgClr>
            <a:srgbClr val="66FFFF"/>
          </a:fgClr>
          <a:bgClr>
            <a:schemeClr val="bg1"/>
          </a:bgClr>
        </a:patt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D954BE21-CD96-DA0A-7D00-2F059343E408}"/>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849B7A6F-BFE3-A76E-23A0-44DE480DA71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D9AB76E2-0291-CE8A-85F2-6622AC92F52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86B094F3-4480-44A0-842E-28E8648B7A71}" type="datetimeFigureOut">
              <a:rPr lang="ja-JP" altLang="en-US"/>
              <a:pPr>
                <a:defRPr/>
              </a:pPr>
              <a:t>2023/5/26</a:t>
            </a:fld>
            <a:endParaRPr lang="ja-JP" altLang="en-US"/>
          </a:p>
        </p:txBody>
      </p:sp>
      <p:sp>
        <p:nvSpPr>
          <p:cNvPr id="5" name="フッター プレースホルダー 4">
            <a:extLst>
              <a:ext uri="{FF2B5EF4-FFF2-40B4-BE49-F238E27FC236}">
                <a16:creationId xmlns:a16="http://schemas.microsoft.com/office/drawing/2014/main" id="{638A8638-D07B-3F5B-3B82-A18EA9B660B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E4D88070-0772-7C6D-0897-947DE44D4311}"/>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9E196CA0-F6E6-46F2-96C9-EE5B00FA5121}" type="slidenum">
              <a:rPr lang="ja-JP" altLang="en-US"/>
              <a:pPr/>
              <a:t>‹#›</a:t>
            </a:fld>
            <a:endParaRPr lang="ja-JP" altLang="en-US"/>
          </a:p>
        </p:txBody>
      </p:sp>
    </p:spTree>
    <p:extLst>
      <p:ext uri="{BB962C8B-B14F-4D97-AF65-F5344CB8AC3E}">
        <p14:creationId xmlns:p14="http://schemas.microsoft.com/office/powerpoint/2010/main" val="225207280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9DC49912-8FD5-A102-5543-67C355E09116}"/>
              </a:ext>
            </a:extLst>
          </p:cNvPr>
          <p:cNvSpPr txBox="1">
            <a:spLocks noChangeArrowheads="1"/>
          </p:cNvSpPr>
          <p:nvPr/>
        </p:nvSpPr>
        <p:spPr bwMode="auto">
          <a:xfrm>
            <a:off x="0" y="2634712"/>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fontAlgn="base">
              <a:spcBef>
                <a:spcPct val="50000"/>
              </a:spcBef>
              <a:spcAft>
                <a:spcPct val="0"/>
              </a:spcAft>
              <a:buFontTx/>
              <a:buNone/>
              <a:defRPr/>
            </a:pPr>
            <a:r>
              <a:rPr lang="ja-JP" altLang="en-US" sz="8000" b="1" dirty="0">
                <a:solidFill>
                  <a:srgbClr val="000000"/>
                </a:solidFill>
                <a:latin typeface="HG丸ｺﾞｼｯｸM-PRO" panose="020F0600000000000000" pitchFamily="50" charset="-128"/>
                <a:ea typeface="HG丸ｺﾞｼｯｸM-PRO" panose="020F0600000000000000" pitchFamily="50" charset="-128"/>
              </a:rPr>
              <a:t>外傷</a:t>
            </a:r>
            <a:endParaRPr lang="en-US" altLang="ja-JP" sz="8000" b="1" dirty="0">
              <a:solidFill>
                <a:srgbClr val="00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22139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6C8BF895-B04F-7B4E-D07E-CB499FF41171}"/>
              </a:ext>
            </a:extLst>
          </p:cNvPr>
          <p:cNvSpPr>
            <a:spLocks noGrp="1"/>
          </p:cNvSpPr>
          <p:nvPr>
            <p:ph type="title"/>
          </p:nvPr>
        </p:nvSpPr>
        <p:spPr>
          <a:xfrm>
            <a:off x="0" y="461665"/>
            <a:ext cx="9144000" cy="967890"/>
          </a:xfrm>
          <a:solidFill>
            <a:srgbClr val="C5FFFF"/>
          </a:solidFill>
        </p:spPr>
        <p:txBody>
          <a:bodyPr>
            <a:normAutofit/>
          </a:bodyPr>
          <a:lstStyle/>
          <a:p>
            <a:pPr algn="ctr"/>
            <a:r>
              <a:rPr lang="ja-JP" altLang="en-US" sz="4200" dirty="0">
                <a:latin typeface="HG丸ｺﾞｼｯｸM-PRO" panose="020F0600000000000000" pitchFamily="50" charset="-128"/>
                <a:ea typeface="HG丸ｺﾞｼｯｸM-PRO" panose="020F0600000000000000" pitchFamily="50" charset="-128"/>
              </a:rPr>
              <a:t>外傷の原因と予防法</a:t>
            </a:r>
            <a:endParaRPr kumimoji="1" lang="ja-JP" altLang="en-US" sz="4200"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869111FA-1E9A-5CE6-349B-4667754F7865}"/>
              </a:ext>
            </a:extLst>
          </p:cNvPr>
          <p:cNvSpPr txBox="1"/>
          <p:nvPr/>
        </p:nvSpPr>
        <p:spPr>
          <a:xfrm>
            <a:off x="5673089" y="0"/>
            <a:ext cx="3470911" cy="400110"/>
          </a:xfrm>
          <a:prstGeom prst="rect">
            <a:avLst/>
          </a:prstGeom>
          <a:noFill/>
        </p:spPr>
        <p:txBody>
          <a:bodyPr wrap="square" rtlCol="0">
            <a:spAutoFit/>
          </a:bodyPr>
          <a:lstStyle/>
          <a:p>
            <a:pPr algn="r" eaLnBrk="0" fontAlgn="base" hangingPunct="0">
              <a:spcBef>
                <a:spcPct val="0"/>
              </a:spcBef>
              <a:spcAft>
                <a:spcPct val="0"/>
              </a:spcAft>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外傷 </a:t>
            </a:r>
            <a:r>
              <a:rPr lang="en-US" altLang="ja-JP" sz="2000"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dirty="0">
                <a:solidFill>
                  <a:srgbClr val="000000"/>
                </a:solidFill>
                <a:latin typeface="HG丸ｺﾞｼｯｸM-PRO" panose="020F0600000000000000" pitchFamily="50" charset="-128"/>
                <a:ea typeface="HG丸ｺﾞｼｯｸM-PRO" panose="020F0600000000000000" pitchFamily="50" charset="-128"/>
              </a:rPr>
              <a:t>原因と予防法</a:t>
            </a:r>
          </a:p>
        </p:txBody>
      </p:sp>
      <p:sp>
        <p:nvSpPr>
          <p:cNvPr id="2" name="テキスト ボックス 1"/>
          <p:cNvSpPr txBox="1"/>
          <p:nvPr/>
        </p:nvSpPr>
        <p:spPr>
          <a:xfrm>
            <a:off x="572764" y="2284022"/>
            <a:ext cx="6106477" cy="461665"/>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転倒や衝突、スポーツ時の顔や顎への衝撃</a:t>
            </a:r>
          </a:p>
        </p:txBody>
      </p:sp>
      <p:sp>
        <p:nvSpPr>
          <p:cNvPr id="6" name="矢印: 右 5">
            <a:extLst>
              <a:ext uri="{FF2B5EF4-FFF2-40B4-BE49-F238E27FC236}">
                <a16:creationId xmlns:a16="http://schemas.microsoft.com/office/drawing/2014/main" id="{25A04CD7-B3F8-2557-1FDD-195E713F29E3}"/>
              </a:ext>
            </a:extLst>
          </p:cNvPr>
          <p:cNvSpPr/>
          <p:nvPr/>
        </p:nvSpPr>
        <p:spPr>
          <a:xfrm rot="5400000">
            <a:off x="3346584" y="2586786"/>
            <a:ext cx="558835" cy="1075038"/>
          </a:xfrm>
          <a:prstGeom prst="right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779090" y="3403723"/>
            <a:ext cx="3693822" cy="830997"/>
          </a:xfrm>
          <a:prstGeom prst="rect">
            <a:avLst/>
          </a:prstGeom>
          <a:noFill/>
        </p:spPr>
        <p:txBody>
          <a:bodyPr wrap="square" rtlCol="0">
            <a:spAutoFit/>
          </a:bodyPr>
          <a:lstStyle/>
          <a:p>
            <a:r>
              <a:rPr lang="ja-JP" altLang="en-US" sz="2400" dirty="0">
                <a:latin typeface="HG丸ｺﾞｼｯｸM-PRO" panose="020F0600000000000000" pitchFamily="50" charset="-128"/>
                <a:ea typeface="HG丸ｺﾞｼｯｸM-PRO" panose="020F0600000000000000" pitchFamily="50" charset="-128"/>
              </a:rPr>
              <a:t>・口の中の粘膜が切れる</a:t>
            </a:r>
            <a:endParaRPr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・歯の破折・脱臼</a:t>
            </a:r>
          </a:p>
        </p:txBody>
      </p:sp>
      <p:sp>
        <p:nvSpPr>
          <p:cNvPr id="3" name="テキスト ボックス 2"/>
          <p:cNvSpPr txBox="1"/>
          <p:nvPr/>
        </p:nvSpPr>
        <p:spPr>
          <a:xfrm>
            <a:off x="572764" y="1661602"/>
            <a:ext cx="1927412" cy="523220"/>
          </a:xfrm>
          <a:prstGeom prst="rect">
            <a:avLst/>
          </a:prstGeom>
          <a:noFill/>
        </p:spPr>
        <p:txBody>
          <a:bodyPr wrap="square" rtlCol="0">
            <a:spAutoFit/>
          </a:bodyPr>
          <a:lstStyle/>
          <a:p>
            <a:r>
              <a:rPr lang="ja-JP" altLang="en-US" sz="2800" dirty="0">
                <a:latin typeface="HG丸ｺﾞｼｯｸM-PRO" panose="020F0600000000000000" pitchFamily="50" charset="-128"/>
                <a:ea typeface="HG丸ｺﾞｼｯｸM-PRO" panose="020F0600000000000000" pitchFamily="50" charset="-128"/>
              </a:rPr>
              <a:t>～</a:t>
            </a:r>
            <a:r>
              <a:rPr kumimoji="1" lang="ja-JP" altLang="en-US" sz="2800" dirty="0">
                <a:latin typeface="HG丸ｺﾞｼｯｸM-PRO" panose="020F0600000000000000" pitchFamily="50" charset="-128"/>
                <a:ea typeface="HG丸ｺﾞｼｯｸM-PRO" panose="020F0600000000000000" pitchFamily="50" charset="-128"/>
              </a:rPr>
              <a:t>原因～</a:t>
            </a:r>
          </a:p>
        </p:txBody>
      </p:sp>
      <p:sp>
        <p:nvSpPr>
          <p:cNvPr id="8" name="テキスト ボックス 7"/>
          <p:cNvSpPr txBox="1"/>
          <p:nvPr/>
        </p:nvSpPr>
        <p:spPr>
          <a:xfrm>
            <a:off x="572764" y="4567103"/>
            <a:ext cx="2126148" cy="523220"/>
          </a:xfrm>
          <a:prstGeom prst="rect">
            <a:avLst/>
          </a:prstGeom>
          <a:noFill/>
        </p:spPr>
        <p:txBody>
          <a:bodyPr wrap="square" rtlCol="0">
            <a:spAutoFit/>
          </a:bodyPr>
          <a:lstStyle/>
          <a:p>
            <a:r>
              <a:rPr lang="ja-JP" altLang="en-US" sz="2800" dirty="0">
                <a:latin typeface="HG丸ｺﾞｼｯｸM-PRO" panose="020F0600000000000000" pitchFamily="50" charset="-128"/>
                <a:ea typeface="HG丸ｺﾞｼｯｸM-PRO" panose="020F0600000000000000" pitchFamily="50" charset="-128"/>
              </a:rPr>
              <a:t>～予防法</a:t>
            </a:r>
            <a:r>
              <a:rPr kumimoji="1" lang="ja-JP" altLang="en-US" sz="2800" dirty="0">
                <a:latin typeface="HG丸ｺﾞｼｯｸM-PRO" panose="020F0600000000000000" pitchFamily="50" charset="-128"/>
                <a:ea typeface="HG丸ｺﾞｼｯｸM-PRO" panose="020F0600000000000000" pitchFamily="50" charset="-128"/>
              </a:rPr>
              <a:t>～</a:t>
            </a:r>
          </a:p>
        </p:txBody>
      </p:sp>
      <p:sp>
        <p:nvSpPr>
          <p:cNvPr id="9" name="テキスト ボックス 8"/>
          <p:cNvSpPr txBox="1"/>
          <p:nvPr/>
        </p:nvSpPr>
        <p:spPr>
          <a:xfrm>
            <a:off x="572764" y="5126801"/>
            <a:ext cx="3854824" cy="1200329"/>
          </a:xfrm>
          <a:prstGeom prst="rect">
            <a:avLst/>
          </a:prstGeom>
          <a:noFill/>
        </p:spPr>
        <p:txBody>
          <a:bodyPr wrap="square" rtlCol="0">
            <a:spAutoFit/>
          </a:bodyPr>
          <a:lstStyle/>
          <a:p>
            <a:r>
              <a:rPr lang="ja-JP" altLang="en-US" sz="2400" dirty="0">
                <a:latin typeface="HG丸ｺﾞｼｯｸM-PRO" panose="020F0600000000000000" pitchFamily="50" charset="-128"/>
                <a:ea typeface="HG丸ｺﾞｼｯｸM-PRO" panose="020F0600000000000000" pitchFamily="50" charset="-128"/>
              </a:rPr>
              <a:t>・安全対策、危険回避</a:t>
            </a:r>
            <a:endParaRPr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・危険性の高いスポーツは</a:t>
            </a:r>
            <a:endParaRPr kumimoji="1"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a:t>
            </a:r>
            <a:r>
              <a:rPr kumimoji="1" lang="ja-JP" altLang="en-US" sz="2400" dirty="0">
                <a:latin typeface="HG丸ｺﾞｼｯｸM-PRO" panose="020F0600000000000000" pitchFamily="50" charset="-128"/>
                <a:ea typeface="HG丸ｺﾞｼｯｸM-PRO" panose="020F0600000000000000" pitchFamily="50" charset="-128"/>
              </a:rPr>
              <a:t>マウスガードを着用</a:t>
            </a:r>
            <a:endParaRPr kumimoji="1" lang="en-US" altLang="ja-JP" sz="2400" dirty="0">
              <a:latin typeface="HG丸ｺﾞｼｯｸM-PRO" panose="020F0600000000000000" pitchFamily="50" charset="-128"/>
              <a:ea typeface="HG丸ｺﾞｼｯｸM-PRO" panose="020F0600000000000000" pitchFamily="50" charset="-128"/>
            </a:endParaRP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414" y="4548620"/>
            <a:ext cx="3098218" cy="2065479"/>
          </a:xfrm>
          <a:prstGeom prst="rect">
            <a:avLst/>
          </a:prstGeom>
        </p:spPr>
      </p:pic>
      <p:pic>
        <p:nvPicPr>
          <p:cNvPr id="12" name="図 11">
            <a:extLst>
              <a:ext uri="{FF2B5EF4-FFF2-40B4-BE49-F238E27FC236}">
                <a16:creationId xmlns:a16="http://schemas.microsoft.com/office/drawing/2014/main" id="{7D69C3F2-B5DC-04F3-F2B9-BC3C7AA3C2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09" t="13929" r="5059" b="20597"/>
          <a:stretch/>
        </p:blipFill>
        <p:spPr>
          <a:xfrm>
            <a:off x="6245851" y="1747687"/>
            <a:ext cx="2325385" cy="2334961"/>
          </a:xfrm>
          <a:prstGeom prst="rect">
            <a:avLst/>
          </a:prstGeom>
        </p:spPr>
      </p:pic>
    </p:spTree>
    <p:extLst>
      <p:ext uri="{BB962C8B-B14F-4D97-AF65-F5344CB8AC3E}">
        <p14:creationId xmlns:p14="http://schemas.microsoft.com/office/powerpoint/2010/main" val="1859766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6C8BF895-B04F-7B4E-D07E-CB499FF41171}"/>
              </a:ext>
            </a:extLst>
          </p:cNvPr>
          <p:cNvSpPr>
            <a:spLocks noGrp="1"/>
          </p:cNvSpPr>
          <p:nvPr>
            <p:ph type="title"/>
          </p:nvPr>
        </p:nvSpPr>
        <p:spPr>
          <a:xfrm>
            <a:off x="0" y="461665"/>
            <a:ext cx="9144000" cy="967890"/>
          </a:xfrm>
          <a:solidFill>
            <a:srgbClr val="C5FFFF"/>
          </a:solidFill>
        </p:spPr>
        <p:txBody>
          <a:bodyPr>
            <a:normAutofit/>
          </a:bodyPr>
          <a:lstStyle/>
          <a:p>
            <a:pPr algn="ctr"/>
            <a:r>
              <a:rPr lang="ja-JP" altLang="en-US" sz="4200" dirty="0">
                <a:latin typeface="HG丸ｺﾞｼｯｸM-PRO" panose="020F0600000000000000" pitchFamily="50" charset="-128"/>
                <a:ea typeface="HG丸ｺﾞｼｯｸM-PRO" panose="020F0600000000000000" pitchFamily="50" charset="-128"/>
              </a:rPr>
              <a:t>応急措置方法</a:t>
            </a:r>
            <a:endParaRPr kumimoji="1" lang="ja-JP" altLang="en-US" sz="4200"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869111FA-1E9A-5CE6-349B-4667754F7865}"/>
              </a:ext>
            </a:extLst>
          </p:cNvPr>
          <p:cNvSpPr txBox="1"/>
          <p:nvPr/>
        </p:nvSpPr>
        <p:spPr>
          <a:xfrm>
            <a:off x="5673089" y="0"/>
            <a:ext cx="3470911" cy="400110"/>
          </a:xfrm>
          <a:prstGeom prst="rect">
            <a:avLst/>
          </a:prstGeom>
          <a:noFill/>
        </p:spPr>
        <p:txBody>
          <a:bodyPr wrap="square" rtlCol="0">
            <a:spAutoFit/>
          </a:bodyPr>
          <a:lstStyle/>
          <a:p>
            <a:pPr algn="r" eaLnBrk="0" fontAlgn="base" hangingPunct="0">
              <a:spcBef>
                <a:spcPct val="0"/>
              </a:spcBef>
              <a:spcAft>
                <a:spcPct val="0"/>
              </a:spcAft>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外傷 </a:t>
            </a:r>
            <a:r>
              <a:rPr lang="en-US" altLang="ja-JP" sz="2000"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dirty="0">
                <a:solidFill>
                  <a:srgbClr val="000000"/>
                </a:solidFill>
                <a:latin typeface="HG丸ｺﾞｼｯｸM-PRO" panose="020F0600000000000000" pitchFamily="50" charset="-128"/>
                <a:ea typeface="HG丸ｺﾞｼｯｸM-PRO" panose="020F0600000000000000" pitchFamily="50" charset="-128"/>
              </a:rPr>
              <a:t>応急処置方法</a:t>
            </a:r>
          </a:p>
        </p:txBody>
      </p:sp>
      <p:sp>
        <p:nvSpPr>
          <p:cNvPr id="3" name="テキスト ボックス 2"/>
          <p:cNvSpPr txBox="1"/>
          <p:nvPr/>
        </p:nvSpPr>
        <p:spPr>
          <a:xfrm>
            <a:off x="1003107" y="1947747"/>
            <a:ext cx="3909552" cy="523220"/>
          </a:xfrm>
          <a:prstGeom prst="rect">
            <a:avLst/>
          </a:prstGeom>
          <a:noFill/>
        </p:spPr>
        <p:txBody>
          <a:bodyPr wrap="square" rtlCol="0">
            <a:spAutoFit/>
          </a:bodyPr>
          <a:lstStyle/>
          <a:p>
            <a:r>
              <a:rPr lang="ja-JP" altLang="en-US" sz="2800" dirty="0">
                <a:solidFill>
                  <a:prstClr val="black"/>
                </a:solidFill>
                <a:latin typeface="HG丸ｺﾞｼｯｸM-PRO" panose="020F0600000000000000" pitchFamily="50" charset="-128"/>
                <a:ea typeface="HG丸ｺﾞｼｯｸM-PRO" panose="020F0600000000000000" pitchFamily="50" charset="-128"/>
              </a:rPr>
              <a:t>歯が脱臼したら・・・</a:t>
            </a:r>
          </a:p>
        </p:txBody>
      </p:sp>
      <p:sp>
        <p:nvSpPr>
          <p:cNvPr id="9" name="テキスト ボックス 8"/>
          <p:cNvSpPr txBox="1"/>
          <p:nvPr/>
        </p:nvSpPr>
        <p:spPr>
          <a:xfrm>
            <a:off x="1536506" y="2666429"/>
            <a:ext cx="6070988" cy="3785652"/>
          </a:xfrm>
          <a:prstGeom prst="rect">
            <a:avLst/>
          </a:prstGeom>
          <a:noFill/>
        </p:spPr>
        <p:txBody>
          <a:bodyPr wrap="square" rtlCol="0">
            <a:spAutoFit/>
          </a:bodyPr>
          <a:lstStyle/>
          <a:p>
            <a:r>
              <a:rPr lang="ja-JP" altLang="en-US" sz="2400" dirty="0">
                <a:solidFill>
                  <a:prstClr val="black"/>
                </a:solidFill>
                <a:latin typeface="HG丸ｺﾞｼｯｸM-PRO" panose="020F0600000000000000" pitchFamily="50" charset="-128"/>
                <a:ea typeface="HG丸ｺﾞｼｯｸM-PRO" panose="020F0600000000000000" pitchFamily="50" charset="-128"/>
              </a:rPr>
              <a:t>１　歯根部は触らない。</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2400" dirty="0">
                <a:solidFill>
                  <a:prstClr val="black"/>
                </a:solidFill>
                <a:latin typeface="HG丸ｺﾞｼｯｸM-PRO" panose="020F0600000000000000" pitchFamily="50" charset="-128"/>
                <a:ea typeface="HG丸ｺﾞｼｯｸM-PRO" panose="020F0600000000000000" pitchFamily="50" charset="-128"/>
              </a:rPr>
              <a:t>　　水道水等で洗わない。</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2400" dirty="0">
                <a:solidFill>
                  <a:prstClr val="black"/>
                </a:solidFill>
                <a:latin typeface="HG丸ｺﾞｼｯｸM-PRO" panose="020F0600000000000000" pitchFamily="50" charset="-128"/>
                <a:ea typeface="HG丸ｺﾞｼｯｸM-PRO" panose="020F0600000000000000" pitchFamily="50" charset="-128"/>
              </a:rPr>
              <a:t>２　歯を乾燥させない。</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2400" dirty="0">
                <a:solidFill>
                  <a:prstClr val="black"/>
                </a:solidFill>
                <a:latin typeface="HG丸ｺﾞｼｯｸM-PRO" panose="020F0600000000000000" pitchFamily="50" charset="-128"/>
                <a:ea typeface="HG丸ｺﾞｼｯｸM-PRO" panose="020F0600000000000000" pitchFamily="50" charset="-128"/>
              </a:rPr>
              <a:t>　　冷えた</a:t>
            </a:r>
            <a:r>
              <a:rPr lang="ja-JP" altLang="en-US" sz="2400" kern="0" dirty="0">
                <a:solidFill>
                  <a:srgbClr val="000000"/>
                </a:solidFill>
                <a:latin typeface="HG丸ｺﾞｼｯｸM-PRO" panose="020F0600000000000000" pitchFamily="50" charset="-128"/>
                <a:ea typeface="HG丸ｺﾞｼｯｸM-PRO" panose="020F0600000000000000" pitchFamily="50" charset="-128"/>
              </a:rPr>
              <a:t>“歯牙保存液”</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2400" kern="0" dirty="0">
                <a:solidFill>
                  <a:prstClr val="black"/>
                </a:solidFill>
                <a:latin typeface="HG丸ｺﾞｼｯｸM-PRO" panose="020F0600000000000000" pitchFamily="50" charset="-128"/>
                <a:ea typeface="HG丸ｺﾞｼｯｸM-PRO" panose="020F0600000000000000" pitchFamily="50" charset="-128"/>
              </a:rPr>
              <a:t>　　ない場合は生理食塩水または牛乳を</a:t>
            </a:r>
            <a:endParaRPr lang="en-US" altLang="ja-JP" sz="2400" kern="0" dirty="0">
              <a:solidFill>
                <a:prstClr val="black"/>
              </a:solidFill>
              <a:latin typeface="HG丸ｺﾞｼｯｸM-PRO" panose="020F0600000000000000" pitchFamily="50" charset="-128"/>
              <a:ea typeface="HG丸ｺﾞｼｯｸM-PRO" panose="020F0600000000000000" pitchFamily="50" charset="-128"/>
            </a:endParaRPr>
          </a:p>
          <a:p>
            <a:r>
              <a:rPr lang="ja-JP" altLang="en-US" sz="2400" kern="0" dirty="0">
                <a:solidFill>
                  <a:prstClr val="black"/>
                </a:solidFill>
                <a:latin typeface="HG丸ｺﾞｼｯｸM-PRO" panose="020F0600000000000000" pitchFamily="50" charset="-128"/>
                <a:ea typeface="HG丸ｺﾞｼｯｸM-PRO" panose="020F0600000000000000" pitchFamily="50" charset="-128"/>
              </a:rPr>
              <a:t>　　入れた容器に直ちに入れる。</a:t>
            </a:r>
            <a:endParaRPr lang="en-US" altLang="ja-JP" sz="2400" kern="0" dirty="0">
              <a:solidFill>
                <a:prstClr val="black"/>
              </a:solidFill>
              <a:latin typeface="HG丸ｺﾞｼｯｸM-PRO" panose="020F0600000000000000" pitchFamily="50" charset="-128"/>
              <a:ea typeface="HG丸ｺﾞｼｯｸM-PRO" panose="020F0600000000000000" pitchFamily="50" charset="-128"/>
            </a:endParaRPr>
          </a:p>
          <a:p>
            <a:endParaRPr lang="en-US" altLang="ja-JP" sz="2400" kern="0" dirty="0">
              <a:solidFill>
                <a:prstClr val="black"/>
              </a:solidFill>
              <a:latin typeface="HG丸ｺﾞｼｯｸM-PRO" panose="020F0600000000000000" pitchFamily="50" charset="-128"/>
              <a:ea typeface="HG丸ｺﾞｼｯｸM-PRO" panose="020F0600000000000000" pitchFamily="50" charset="-128"/>
            </a:endParaRPr>
          </a:p>
          <a:p>
            <a:r>
              <a:rPr lang="ja-JP" altLang="en-US" sz="2400" kern="0" dirty="0">
                <a:solidFill>
                  <a:prstClr val="black"/>
                </a:solidFill>
                <a:latin typeface="HG丸ｺﾞｼｯｸM-PRO" panose="020F0600000000000000" pitchFamily="50" charset="-128"/>
                <a:ea typeface="HG丸ｺﾞｼｯｸM-PRO" panose="020F0600000000000000" pitchFamily="50" charset="-128"/>
              </a:rPr>
              <a:t>３　歯を持って、速やかに歯科医療機関を</a:t>
            </a:r>
            <a:endParaRPr lang="en-US" altLang="ja-JP" sz="2400" kern="0" dirty="0">
              <a:solidFill>
                <a:prstClr val="black"/>
              </a:solidFill>
              <a:latin typeface="HG丸ｺﾞｼｯｸM-PRO" panose="020F0600000000000000" pitchFamily="50" charset="-128"/>
              <a:ea typeface="HG丸ｺﾞｼｯｸM-PRO" panose="020F0600000000000000" pitchFamily="50" charset="-128"/>
            </a:endParaRPr>
          </a:p>
          <a:p>
            <a:r>
              <a:rPr lang="ja-JP" altLang="en-US" sz="2400" kern="0" dirty="0">
                <a:solidFill>
                  <a:prstClr val="black"/>
                </a:solidFill>
                <a:latin typeface="HG丸ｺﾞｼｯｸM-PRO" panose="020F0600000000000000" pitchFamily="50" charset="-128"/>
                <a:ea typeface="HG丸ｺﾞｼｯｸM-PRO" panose="020F0600000000000000" pitchFamily="50" charset="-128"/>
              </a:rPr>
              <a:t>　　受診する。</a:t>
            </a:r>
            <a:endParaRPr lang="en-US" altLang="ja-JP" sz="2400" kern="0" dirty="0">
              <a:solidFill>
                <a:srgbClr val="000000"/>
              </a:solidFill>
              <a:latin typeface="HG丸ｺﾞｼｯｸM-PRO" panose="020F0600000000000000" pitchFamily="50" charset="-128"/>
              <a:ea typeface="HG丸ｺﾞｼｯｸM-PRO" panose="020F0600000000000000" pitchFamily="50" charset="-128"/>
            </a:endParaRPr>
          </a:p>
        </p:txBody>
      </p:sp>
      <p:pic>
        <p:nvPicPr>
          <p:cNvPr id="6" name="図 5">
            <a:extLst>
              <a:ext uri="{FF2B5EF4-FFF2-40B4-BE49-F238E27FC236}">
                <a16:creationId xmlns:a16="http://schemas.microsoft.com/office/drawing/2014/main" id="{25BB05BC-C315-3B8E-34A3-781C3FCFB1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368" t="17910" r="3836" b="26889"/>
          <a:stretch/>
        </p:blipFill>
        <p:spPr>
          <a:xfrm rot="20662771">
            <a:off x="5468372" y="1776329"/>
            <a:ext cx="2924523" cy="2542984"/>
          </a:xfrm>
          <a:prstGeom prst="rect">
            <a:avLst/>
          </a:prstGeom>
        </p:spPr>
      </p:pic>
    </p:spTree>
    <p:extLst>
      <p:ext uri="{BB962C8B-B14F-4D97-AF65-F5344CB8AC3E}">
        <p14:creationId xmlns:p14="http://schemas.microsoft.com/office/powerpoint/2010/main" val="347434188"/>
      </p:ext>
    </p:extLst>
  </p:cSld>
  <p:clrMapOvr>
    <a:masterClrMapping/>
  </p:clrMapOvr>
</p:sld>
</file>

<file path=ppt/theme/theme1.xml><?xml version="1.0" encoding="utf-8"?>
<a:theme xmlns:a="http://schemas.openxmlformats.org/drawingml/2006/main" name="1_新しいプレゼンテーション">
  <a:themeElements>
    <a:clrScheme name="1_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新しいプレゼンテーション">
      <a:majorFont>
        <a:latin typeface="ＭＳ ゴシック"/>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99CC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1"/>
            </a:solidFill>
            <a:effectLst/>
            <a:latin typeface="Times" panose="02020603050405020304" pitchFamily="18" charset="0"/>
            <a:ea typeface="ＭＳ ゴシック" panose="020B0609070205080204" pitchFamily="49" charset="-128"/>
          </a:defRPr>
        </a:defPPr>
      </a:lstStyle>
    </a:spDef>
    <a:lnDef>
      <a:spPr bwMode="auto">
        <a:xfrm>
          <a:off x="0" y="0"/>
          <a:ext cx="1" cy="1"/>
        </a:xfrm>
        <a:custGeom>
          <a:avLst/>
          <a:gdLst/>
          <a:ahLst/>
          <a:cxnLst/>
          <a:rect l="0" t="0" r="0" b="0"/>
          <a:pathLst/>
        </a:custGeom>
        <a:solidFill>
          <a:srgbClr val="99CC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1"/>
            </a:solidFill>
            <a:effectLst/>
            <a:latin typeface="Times" panose="02020603050405020304" pitchFamily="18" charset="0"/>
            <a:ea typeface="ＭＳ ゴシック" panose="020B0609070205080204" pitchFamily="49" charset="-128"/>
          </a:defRPr>
        </a:defPPr>
      </a:lstStyle>
    </a:lnDef>
  </a:objectDefaults>
  <a:extraClrSchemeLst>
    <a:extraClrScheme>
      <a:clrScheme name="1_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新しいプレゼンテーション">
  <a:themeElements>
    <a:clrScheme name="1_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新しいプレゼンテーション">
      <a:majorFont>
        <a:latin typeface="ＭＳ ゴシック"/>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1"/>
            </a:solidFill>
            <a:effectLst/>
            <a:latin typeface="Times" pitchFamily="18" charset="0"/>
            <a:ea typeface="ＭＳ ゴシック" pitchFamily="49" charset="-128"/>
          </a:defRPr>
        </a:defPPr>
      </a:lstStyle>
    </a:spDef>
    <a:lnDef>
      <a:spPr bwMode="auto">
        <a:xfrm>
          <a:off x="0" y="0"/>
          <a:ext cx="1" cy="1"/>
        </a:xfrm>
        <a:custGeom>
          <a:avLst/>
          <a:gdLst/>
          <a:ahLst/>
          <a:cxnLst/>
          <a:rect l="0" t="0" r="0" b="0"/>
          <a:pathLst/>
        </a:custGeom>
        <a:solidFill>
          <a:srgbClr val="99CC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1"/>
            </a:solidFill>
            <a:effectLst/>
            <a:latin typeface="Times" pitchFamily="18" charset="0"/>
            <a:ea typeface="ＭＳ ゴシック" pitchFamily="49" charset="-128"/>
          </a:defRPr>
        </a:defPPr>
      </a:lstStyle>
    </a:lnDef>
  </a:objectDefaults>
  <a:extraClrSchemeLst>
    <a:extraClrScheme>
      <a:clrScheme name="1_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6532</TotalTime>
  <Words>266</Words>
  <Application>Microsoft Office PowerPoint</Application>
  <PresentationFormat>画面に合わせる (4:3)</PresentationFormat>
  <Paragraphs>30</Paragraphs>
  <Slides>3</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3</vt:i4>
      </vt:variant>
      <vt:variant>
        <vt:lpstr>スライド タイトル</vt:lpstr>
      </vt:variant>
      <vt:variant>
        <vt:i4>3</vt:i4>
      </vt:variant>
    </vt:vector>
  </HeadingPairs>
  <TitlesOfParts>
    <vt:vector size="13" baseType="lpstr">
      <vt:lpstr>HG丸ｺﾞｼｯｸM-PRO</vt:lpstr>
      <vt:lpstr>ＭＳ Ｐゴシック</vt:lpstr>
      <vt:lpstr>ＭＳ ゴシック</vt:lpstr>
      <vt:lpstr>Arial</vt:lpstr>
      <vt:lpstr>Calibri</vt:lpstr>
      <vt:lpstr>Calibri Light</vt:lpstr>
      <vt:lpstr>Times</vt:lpstr>
      <vt:lpstr>1_新しいプレゼンテーション</vt:lpstr>
      <vt:lpstr>2_新しいプレゼンテーション</vt:lpstr>
      <vt:lpstr>Office テーマ</vt:lpstr>
      <vt:lpstr>PowerPoint プレゼンテーション</vt:lpstr>
      <vt:lpstr>外傷の原因と予防法</vt:lpstr>
      <vt:lpstr>応急措置方法</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新潟県</cp:lastModifiedBy>
  <cp:revision>317</cp:revision>
  <cp:lastPrinted>2023-03-08T02:50:17Z</cp:lastPrinted>
  <dcterms:created xsi:type="dcterms:W3CDTF">2022-12-08T04:22:57Z</dcterms:created>
  <dcterms:modified xsi:type="dcterms:W3CDTF">2023-05-26T01:36:30Z</dcterms:modified>
</cp:coreProperties>
</file>