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04" r:id="rId3"/>
  </p:sldMasterIdLst>
  <p:notesMasterIdLst>
    <p:notesMasterId r:id="rId19"/>
  </p:notesMasterIdLst>
  <p:handoutMasterIdLst>
    <p:handoutMasterId r:id="rId20"/>
  </p:handoutMasterIdLst>
  <p:sldIdLst>
    <p:sldId id="363"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2C9"/>
    <a:srgbClr val="FFCCFF"/>
    <a:srgbClr val="FFFF99"/>
    <a:srgbClr val="CCFF99"/>
    <a:srgbClr val="F5CA8B"/>
    <a:srgbClr val="FF9999"/>
    <a:srgbClr val="FFFF66"/>
    <a:srgbClr val="FF6600"/>
    <a:srgbClr val="FF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79846" autoAdjust="0"/>
  </p:normalViewPr>
  <p:slideViewPr>
    <p:cSldViewPr snapToGrid="0">
      <p:cViewPr varScale="1">
        <p:scale>
          <a:sx n="87" d="100"/>
          <a:sy n="87" d="100"/>
        </p:scale>
        <p:origin x="2094" y="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0" d="100"/>
          <a:sy n="40" d="100"/>
        </p:scale>
        <p:origin x="290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96FCFB67-0809-48B0-B50C-20B675B90A73}" type="datetimeFigureOut">
              <a:rPr kumimoji="1" lang="ja-JP" altLang="en-US" smtClean="0"/>
              <a:t>2023/5/26</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1B3ED107-D422-4B5D-A8E0-FF27D9E459EE}" type="slidenum">
              <a:rPr kumimoji="1" lang="ja-JP" altLang="en-US" smtClean="0"/>
              <a:t>‹#›</a:t>
            </a:fld>
            <a:endParaRPr kumimoji="1" lang="ja-JP" altLang="en-US"/>
          </a:p>
        </p:txBody>
      </p:sp>
    </p:spTree>
    <p:extLst>
      <p:ext uri="{BB962C8B-B14F-4D97-AF65-F5344CB8AC3E}">
        <p14:creationId xmlns:p14="http://schemas.microsoft.com/office/powerpoint/2010/main" val="415956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63" tIns="47732" rIns="95463" bIns="47732" rtlCol="0"/>
          <a:lstStyle>
            <a:lvl1pPr algn="r">
              <a:defRPr sz="1300"/>
            </a:lvl1pPr>
          </a:lstStyle>
          <a:p>
            <a:fld id="{1205ADD6-05E3-4EDA-87F3-FE6B3115FB96}"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429" y="4925459"/>
            <a:ext cx="5680444" cy="4029621"/>
          </a:xfrm>
          <a:prstGeom prst="rect">
            <a:avLst/>
          </a:prstGeom>
        </p:spPr>
        <p:txBody>
          <a:bodyPr vert="horz" lIns="95463" tIns="47732" rIns="95463" bIns="477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4"/>
            <a:ext cx="3076976" cy="513789"/>
          </a:xfrm>
          <a:prstGeom prst="rect">
            <a:avLst/>
          </a:prstGeom>
        </p:spPr>
        <p:txBody>
          <a:bodyPr vert="horz" lIns="95463" tIns="47732" rIns="95463" bIns="47732" rtlCol="0" anchor="b"/>
          <a:lstStyle>
            <a:lvl1pPr algn="r">
              <a:defRPr sz="1300"/>
            </a:lvl1pPr>
          </a:lstStyle>
          <a:p>
            <a:fld id="{EA51576A-84E6-4205-8A5C-76177710B1D2}" type="slidenum">
              <a:rPr kumimoji="1" lang="ja-JP" altLang="en-US" smtClean="0"/>
              <a:t>‹#›</a:t>
            </a:fld>
            <a:endParaRPr kumimoji="1" lang="ja-JP" altLang="en-US"/>
          </a:p>
        </p:txBody>
      </p:sp>
    </p:spTree>
    <p:extLst>
      <p:ext uri="{BB962C8B-B14F-4D97-AF65-F5344CB8AC3E}">
        <p14:creationId xmlns:p14="http://schemas.microsoft.com/office/powerpoint/2010/main" val="3922451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1576A-84E6-4205-8A5C-76177710B1D2}" type="slidenum">
              <a:rPr kumimoji="1" lang="ja-JP" altLang="en-US" smtClean="0"/>
              <a:t>1</a:t>
            </a:fld>
            <a:endParaRPr kumimoji="1" lang="ja-JP" altLang="en-US"/>
          </a:p>
        </p:txBody>
      </p:sp>
    </p:spTree>
    <p:extLst>
      <p:ext uri="{BB962C8B-B14F-4D97-AF65-F5344CB8AC3E}">
        <p14:creationId xmlns:p14="http://schemas.microsoft.com/office/powerpoint/2010/main" val="367467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歯ブラシだけでみがいても、プラーク（歯垢）は、半分くらいしか除去できていません。特に歯周病予防のためには、歯間部のプラーク除去が大切です。デンタルフロスや歯間ブラシなどを併用することで、より効果的にプラークを除去することができます。 </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233254E1-C820-65D9-E7CF-B130FD9CAA4D}"/>
              </a:ext>
            </a:extLst>
          </p:cNvPr>
          <p:cNvSpPr>
            <a:spLocks noGrp="1" noRot="1" noChangeAspect="1"/>
          </p:cNvSpPr>
          <p:nvPr>
            <p:ph type="sldImg"/>
          </p:nvPr>
        </p:nvSpPr>
        <p:spPr/>
      </p:sp>
    </p:spTree>
    <p:extLst>
      <p:ext uri="{BB962C8B-B14F-4D97-AF65-F5344CB8AC3E}">
        <p14:creationId xmlns:p14="http://schemas.microsoft.com/office/powerpoint/2010/main" val="293160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デンタルフロスは歯間のすき間が狭い場合や歯並びが悪く凸凹している場合に歯と歯肉の境目のプラーク除去に効果的です。</a:t>
            </a:r>
          </a:p>
          <a:p>
            <a:r>
              <a:rPr lang="ja-JP" altLang="en-US" dirty="0"/>
              <a:t>ワックスタイプとアンワックスタイプがあります。</a:t>
            </a:r>
          </a:p>
          <a:p>
            <a:r>
              <a:rPr lang="ja-JP" altLang="en-US" dirty="0"/>
              <a:t>ワックスタイプは、糸にワックスが付いていて滑りが良いため、歯間部に詰め物や被せ物がある場合には引っかかりにくく、適しています。 </a:t>
            </a:r>
            <a:endParaRPr lang="en-US" altLang="ja-JP" dirty="0"/>
          </a:p>
          <a:p>
            <a:r>
              <a:rPr lang="ja-JP" altLang="en-US" dirty="0"/>
              <a:t>アンワックスタイプは、歯と歯の間が密な歯間部に挿入しやすく、歯面上で１本ずつ糸がば</a:t>
            </a:r>
            <a:r>
              <a:rPr lang="ja-JP" altLang="en-US" dirty="0" err="1"/>
              <a:t>らけて</a:t>
            </a:r>
            <a:r>
              <a:rPr lang="ja-JP" altLang="en-US" dirty="0"/>
              <a:t>フロスが平らになり、プラークが除去できます。</a:t>
            </a:r>
          </a:p>
          <a:p>
            <a:r>
              <a:rPr lang="ja-JP" altLang="en-US" dirty="0"/>
              <a:t>また、デンタルフロスには、ホルダー付きタイプと糸巻きタイプがあります。</a:t>
            </a:r>
            <a:endParaRPr lang="en-US" altLang="ja-JP" dirty="0"/>
          </a:p>
          <a:p>
            <a:r>
              <a:rPr lang="ja-JP" altLang="en-US" dirty="0"/>
              <a:t>ホルダー付きタイプは操作がしやすく、Ｆ字型は前歯に使用しやすいのが特徴です。Ｙ字型は前歯にも奥歯にも使用しやすく、一番奥の歯の後ろ側にも使用できます。 </a:t>
            </a:r>
            <a:endParaRPr lang="en-US" altLang="ja-JP" dirty="0"/>
          </a:p>
          <a:p>
            <a:r>
              <a:rPr lang="ja-JP" altLang="en-US" dirty="0"/>
              <a:t>糸巻きタイプは使い慣れた人向けで、水にぬれると膨らむ、エクスパンドタイプの糸もあります。</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437FC0E3-CAF5-BBE0-9B41-3656A7C174E9}"/>
              </a:ext>
            </a:extLst>
          </p:cNvPr>
          <p:cNvSpPr>
            <a:spLocks noGrp="1" noRot="1" noChangeAspect="1"/>
          </p:cNvSpPr>
          <p:nvPr>
            <p:ph type="sldImg"/>
          </p:nvPr>
        </p:nvSpPr>
        <p:spPr/>
      </p:sp>
    </p:spTree>
    <p:extLst>
      <p:ext uri="{BB962C8B-B14F-4D97-AF65-F5344CB8AC3E}">
        <p14:creationId xmlns:p14="http://schemas.microsoft.com/office/powerpoint/2010/main" val="239278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歯と歯の間に、横に動かしながらゆっくりフロスを通し、歯と歯肉の溝まで入れます。この時に押すようにバチンと入れると歯肉を傷付け、出血の原因となるので注意してください。入りにくい歯間部には無理に入れないでください。</a:t>
            </a:r>
          </a:p>
          <a:p>
            <a:r>
              <a:rPr lang="ja-JP" altLang="en-US" dirty="0"/>
              <a:t>歯の側面にフロスを押し当てたまま、２～３回上下に動かしプラークをこすり取ります。隣り合った面も行います。 </a:t>
            </a:r>
            <a:endParaRPr lang="en-US" altLang="ja-JP" dirty="0"/>
          </a:p>
          <a:p>
            <a:r>
              <a:rPr lang="ja-JP" altLang="en-US" dirty="0"/>
              <a:t>糸に汚れがからまって取れるので、水で洗い流すか、ティッシュで拭き取りながら、すべての歯間に通しましょう。</a:t>
            </a:r>
            <a:endParaRPr lang="en-US" altLang="ja-JP" dirty="0"/>
          </a:p>
          <a:p>
            <a:r>
              <a:rPr lang="ja-JP" altLang="en-US" dirty="0"/>
              <a:t>使い捨てのものは捨て、繰り返し使えるものは流水できれいにし保管してください。</a:t>
            </a:r>
            <a:endParaRPr lang="en-US" altLang="ja-JP" dirty="0"/>
          </a:p>
          <a:p>
            <a:r>
              <a:rPr lang="ja-JP" altLang="en-US" dirty="0"/>
              <a:t>一日一回使うことで、歯周病の予防になります。</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BD03A9A3-336A-CFFD-42EE-9030E70E10C9}"/>
              </a:ext>
            </a:extLst>
          </p:cNvPr>
          <p:cNvSpPr>
            <a:spLocks noGrp="1" noRot="1" noChangeAspect="1"/>
          </p:cNvSpPr>
          <p:nvPr>
            <p:ph type="sldImg"/>
          </p:nvPr>
        </p:nvSpPr>
        <p:spPr/>
      </p:sp>
    </p:spTree>
    <p:extLst>
      <p:ext uri="{BB962C8B-B14F-4D97-AF65-F5344CB8AC3E}">
        <p14:creationId xmlns:p14="http://schemas.microsoft.com/office/powerpoint/2010/main" val="391447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フロスを取り出し</a:t>
            </a:r>
            <a:r>
              <a:rPr lang="en-US" altLang="ja-JP" dirty="0"/>
              <a:t>30</a:t>
            </a:r>
            <a:r>
              <a:rPr lang="ja-JP" altLang="en-US" dirty="0"/>
              <a:t>～</a:t>
            </a:r>
            <a:r>
              <a:rPr lang="en-US" altLang="ja-JP" dirty="0"/>
              <a:t>40㎝</a:t>
            </a:r>
            <a:r>
              <a:rPr lang="ja-JP" altLang="en-US" dirty="0"/>
              <a:t>にカットして、両端を中指に巻きつけ、左右の間隔を</a:t>
            </a:r>
            <a:r>
              <a:rPr lang="en-US" altLang="ja-JP" dirty="0"/>
              <a:t>15㎝</a:t>
            </a:r>
            <a:r>
              <a:rPr lang="ja-JP" altLang="en-US" dirty="0"/>
              <a:t>程にします。両手の人差し指と親指でフロスをピンと張りその間を</a:t>
            </a:r>
            <a:r>
              <a:rPr lang="en-US" altLang="ja-JP" dirty="0"/>
              <a:t>1.5</a:t>
            </a:r>
            <a:r>
              <a:rPr lang="ja-JP" altLang="en-US" dirty="0"/>
              <a:t>～２㎝の距離にします。</a:t>
            </a:r>
          </a:p>
          <a:p>
            <a:r>
              <a:rPr lang="ja-JP" altLang="en-US" dirty="0"/>
              <a:t>操作方法はホルダー付きタイプと同様です。</a:t>
            </a:r>
            <a:endParaRPr lang="en-US" altLang="ja-JP" dirty="0"/>
          </a:p>
          <a:p>
            <a:r>
              <a:rPr lang="ja-JP" altLang="en-US" dirty="0"/>
              <a:t>使った場所をずらしながらすべての歯間に通し、使い終わったら捨ててください。</a:t>
            </a:r>
          </a:p>
          <a:p>
            <a:endParaRPr lang="ja-JP" altLang="en-US"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EBFC717E-6602-9D31-F147-2D27FBF06162}"/>
              </a:ext>
            </a:extLst>
          </p:cNvPr>
          <p:cNvSpPr>
            <a:spLocks noGrp="1" noRot="1" noChangeAspect="1"/>
          </p:cNvSpPr>
          <p:nvPr>
            <p:ph type="sldImg"/>
          </p:nvPr>
        </p:nvSpPr>
        <p:spPr/>
      </p:sp>
    </p:spTree>
    <p:extLst>
      <p:ext uri="{BB962C8B-B14F-4D97-AF65-F5344CB8AC3E}">
        <p14:creationId xmlns:p14="http://schemas.microsoft.com/office/powerpoint/2010/main" val="44949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お</a:t>
            </a:r>
            <a:r>
              <a:rPr lang="ja-JP" altLang="ja-JP" dirty="0"/>
              <a:t>口</a:t>
            </a:r>
            <a:r>
              <a:rPr lang="ja-JP" altLang="en-US" dirty="0"/>
              <a:t>の</a:t>
            </a:r>
            <a:r>
              <a:rPr lang="ja-JP" altLang="ja-JP" dirty="0"/>
              <a:t>ケアの基本は、自分自身で行う毎日の</a:t>
            </a:r>
            <a:r>
              <a:rPr lang="ja-JP" altLang="en-US" dirty="0"/>
              <a:t>歯みがきやシュガーコントロールなどの</a:t>
            </a:r>
            <a:r>
              <a:rPr lang="ja-JP" altLang="ja-JP" dirty="0"/>
              <a:t>セルフケアと</a:t>
            </a:r>
            <a:r>
              <a:rPr lang="ja-JP" altLang="en-US" dirty="0"/>
              <a:t>歯科医院で受ける</a:t>
            </a:r>
            <a:r>
              <a:rPr lang="ja-JP" altLang="ja-JP" dirty="0"/>
              <a:t>歯科健診</a:t>
            </a:r>
            <a:r>
              <a:rPr lang="ja-JP" altLang="en-US" dirty="0"/>
              <a:t>、クリーニング</a:t>
            </a:r>
            <a:r>
              <a:rPr lang="ja-JP" altLang="ja-JP" dirty="0"/>
              <a:t>などのプロフェッショナルケアです。</a:t>
            </a:r>
            <a:r>
              <a:rPr lang="ja-JP" altLang="en-US" dirty="0"/>
              <a:t>お口の健康の維持・増進には、この</a:t>
            </a:r>
            <a:r>
              <a:rPr lang="en-US" altLang="ja-JP" dirty="0"/>
              <a:t>2</a:t>
            </a:r>
            <a:r>
              <a:rPr lang="ja-JP" altLang="en-US" dirty="0" err="1"/>
              <a:t>つを</a:t>
            </a:r>
            <a:r>
              <a:rPr lang="ja-JP" altLang="en-US" dirty="0"/>
              <a:t>自転車の両輪のように組み合わせることで、健康へ向かってぐんぐん進むことができます。</a:t>
            </a:r>
            <a:endParaRPr lang="en-US" altLang="ja-JP" dirty="0"/>
          </a:p>
          <a:p>
            <a:r>
              <a:rPr lang="ja-JP" altLang="en-US" dirty="0"/>
              <a:t>予防や早期発見のためにも、年に１～２回のペースでかかりつけ歯科医院へ行き、歯科健診を受けることをおすすめします。</a:t>
            </a:r>
            <a:endParaRPr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A086FD12-FE01-6144-16E6-94ABFB67FDD0}"/>
              </a:ext>
            </a:extLst>
          </p:cNvPr>
          <p:cNvSpPr>
            <a:spLocks noGrp="1" noRot="1" noChangeAspect="1"/>
          </p:cNvSpPr>
          <p:nvPr>
            <p:ph type="sldImg"/>
          </p:nvPr>
        </p:nvSpPr>
        <p:spPr/>
      </p:sp>
    </p:spTree>
    <p:extLst>
      <p:ext uri="{BB962C8B-B14F-4D97-AF65-F5344CB8AC3E}">
        <p14:creationId xmlns:p14="http://schemas.microsoft.com/office/powerpoint/2010/main" val="1854588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また、新潟県ではむし歯と歯周病を予防するため、３つの</a:t>
            </a:r>
            <a:r>
              <a:rPr kumimoji="1" lang="en-US" altLang="ja-JP" dirty="0"/>
              <a:t>F</a:t>
            </a:r>
            <a:r>
              <a:rPr kumimoji="1" lang="ja-JP" altLang="en-US" dirty="0"/>
              <a:t>を勧めて</a:t>
            </a:r>
            <a:r>
              <a:rPr kumimoji="1" lang="ja-JP" altLang="en-US"/>
              <a:t>います。</a:t>
            </a:r>
            <a:endParaRPr kumimoji="1"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kumimoji="1" lang="ja-JP" altLang="en-US" smtClean="0"/>
              <a:t>15</a:t>
            </a:fld>
            <a:endParaRPr kumimoji="1" lang="ja-JP" altLang="en-US"/>
          </a:p>
        </p:txBody>
      </p:sp>
    </p:spTree>
    <p:extLst>
      <p:ext uri="{BB962C8B-B14F-4D97-AF65-F5344CB8AC3E}">
        <p14:creationId xmlns:p14="http://schemas.microsoft.com/office/powerpoint/2010/main" val="200914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歯ブラシの硬さ：硬い歯ブラシは歯ぐきが傷ついたりする恐れがあります。出血のひどい場合や歯ブラシが当たると痛い場合は、やわらかめが適しています。症状に合わせて選ぶことが大切です。</a:t>
            </a:r>
            <a:endParaRPr lang="en-US" altLang="ja-JP" dirty="0"/>
          </a:p>
          <a:p>
            <a:r>
              <a:rPr lang="ja-JP" altLang="en-US" dirty="0"/>
              <a:t>歯ブラシの大きさ：大きいと口の中で動かしにくく、細かい部分にあたりにくいため、前歯</a:t>
            </a:r>
            <a:r>
              <a:rPr lang="en-US" altLang="ja-JP" dirty="0"/>
              <a:t>2</a:t>
            </a:r>
            <a:r>
              <a:rPr lang="ja-JP" altLang="en-US" dirty="0"/>
              <a:t>本分くらいの大きさがおすすめです。</a:t>
            </a:r>
            <a:endParaRPr lang="en-US" altLang="ja-JP" dirty="0"/>
          </a:p>
          <a:p>
            <a:r>
              <a:rPr lang="ja-JP" altLang="en-US" dirty="0"/>
              <a:t>歯ブラシの取りかえの目安：歯ブラシを背中から見て、毛がはみ出ているものは交換が必要です。毛先が広がっていなくても、長い期間使用すると毛に本来のこしがなくなり、清掃効果が低下するので</a:t>
            </a:r>
            <a:r>
              <a:rPr lang="en-US" altLang="ja-JP" dirty="0"/>
              <a:t>1</a:t>
            </a:r>
            <a:r>
              <a:rPr lang="ja-JP" altLang="en-US" dirty="0"/>
              <a:t>～</a:t>
            </a:r>
            <a:r>
              <a:rPr lang="en-US" altLang="ja-JP" dirty="0"/>
              <a:t>2</a:t>
            </a:r>
            <a:r>
              <a:rPr lang="ja-JP" altLang="en-US" dirty="0"/>
              <a:t>ヶ月使ったら交換しましょう。新しい歯ブラシに交換して１週間～</a:t>
            </a:r>
            <a:r>
              <a:rPr lang="en-US" altLang="ja-JP" dirty="0"/>
              <a:t>10</a:t>
            </a:r>
            <a:r>
              <a:rPr lang="ja-JP" altLang="en-US" dirty="0"/>
              <a:t>日くらいで、毛が広がる人は、力の入れ過ぎですので注意が必要です。 </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625BBFFD-B4D1-466B-475A-5DAE7E0B4419}"/>
              </a:ext>
            </a:extLst>
          </p:cNvPr>
          <p:cNvSpPr>
            <a:spLocks noGrp="1" noRot="1" noChangeAspect="1"/>
          </p:cNvSpPr>
          <p:nvPr>
            <p:ph type="sldImg"/>
          </p:nvPr>
        </p:nvSpPr>
        <p:spPr/>
      </p:sp>
    </p:spTree>
    <p:extLst>
      <p:ext uri="{BB962C8B-B14F-4D97-AF65-F5344CB8AC3E}">
        <p14:creationId xmlns:p14="http://schemas.microsoft.com/office/powerpoint/2010/main" val="420846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みがく回数：「食べたらみがく」が基本です。寝ている間は、唾液の分泌が少なく、細菌が繁殖しやすいので就寝前は特にしっかり歯みがきを行う必要があります。</a:t>
            </a:r>
          </a:p>
          <a:p>
            <a:r>
              <a:rPr lang="ja-JP" altLang="en-US" dirty="0"/>
              <a:t>握り方：ペングリップ、つまりえんぴつ持ちが適度な力加減でみがけるためおすすめです。握り持ちは力が入り過ぎてしまうので注意しましょう。</a:t>
            </a:r>
          </a:p>
          <a:p>
            <a:r>
              <a:rPr lang="ja-JP" altLang="en-US" dirty="0"/>
              <a:t>みがき方：歯２本くらいを目安に、</a:t>
            </a:r>
            <a:r>
              <a:rPr lang="en-US" altLang="ja-JP" dirty="0"/>
              <a:t>10</a:t>
            </a:r>
            <a:r>
              <a:rPr lang="ja-JP" altLang="en-US" dirty="0"/>
              <a:t>～</a:t>
            </a:r>
            <a:r>
              <a:rPr lang="en-US" altLang="ja-JP" dirty="0"/>
              <a:t>20</a:t>
            </a:r>
            <a:r>
              <a:rPr lang="ja-JP" altLang="en-US" dirty="0"/>
              <a:t>回小刻みに動かします。大きく動かすと細かい部分に当たらず、プラーク（歯垢）を落とすことができません。基本は歯の面に直角に当てますが、歯周病予防として、歯と歯ぐきの境目に毛先が当たるように</a:t>
            </a:r>
            <a:r>
              <a:rPr lang="en-US" altLang="ja-JP" dirty="0"/>
              <a:t>45</a:t>
            </a:r>
            <a:r>
              <a:rPr lang="ja-JP" altLang="en-US" dirty="0"/>
              <a:t>度の角度でみがく方法も効果的です。</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998EA6B9-B808-9E97-AAFE-18B2B452890B}"/>
              </a:ext>
            </a:extLst>
          </p:cNvPr>
          <p:cNvSpPr>
            <a:spLocks noGrp="1" noRot="1" noChangeAspect="1"/>
          </p:cNvSpPr>
          <p:nvPr>
            <p:ph type="sldImg"/>
          </p:nvPr>
        </p:nvSpPr>
        <p:spPr/>
      </p:sp>
    </p:spTree>
    <p:extLst>
      <p:ext uri="{BB962C8B-B14F-4D97-AF65-F5344CB8AC3E}">
        <p14:creationId xmlns:p14="http://schemas.microsoft.com/office/powerpoint/2010/main" val="343095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みがく順番を決めると、みがき忘れや一部分だけのみがきすぎの防止になります。 </a:t>
            </a:r>
            <a:endParaRPr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1D73EB8E-37FD-C3A1-C2FB-EF506D4AEAFC}"/>
              </a:ext>
            </a:extLst>
          </p:cNvPr>
          <p:cNvSpPr>
            <a:spLocks noGrp="1" noRot="1" noChangeAspect="1"/>
          </p:cNvSpPr>
          <p:nvPr>
            <p:ph type="sldImg"/>
          </p:nvPr>
        </p:nvSpPr>
        <p:spPr/>
      </p:sp>
    </p:spTree>
    <p:extLst>
      <p:ext uri="{BB962C8B-B14F-4D97-AF65-F5344CB8AC3E}">
        <p14:creationId xmlns:p14="http://schemas.microsoft.com/office/powerpoint/2010/main" val="18772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歯ブラシの毛先を使い分けることで効果的にブラッシングすることができます。 </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1FFB6F0F-2A06-458C-14C8-C8F79C3656C8}"/>
              </a:ext>
            </a:extLst>
          </p:cNvPr>
          <p:cNvSpPr>
            <a:spLocks noGrp="1" noRot="1" noChangeAspect="1"/>
          </p:cNvSpPr>
          <p:nvPr>
            <p:ph type="sldImg"/>
          </p:nvPr>
        </p:nvSpPr>
        <p:spPr/>
      </p:sp>
    </p:spTree>
    <p:extLst>
      <p:ext uri="{BB962C8B-B14F-4D97-AF65-F5344CB8AC3E}">
        <p14:creationId xmlns:p14="http://schemas.microsoft.com/office/powerpoint/2010/main" val="4174152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１本の歯を３つに分けて考えます。最初、中央部分を毛先全面を使いみがきます。左側と右側は歯ブラシを縦にしてわきを使ってみがきます。 </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8DA2B167-E468-C9F8-C438-9985BB8D8E63}"/>
              </a:ext>
            </a:extLst>
          </p:cNvPr>
          <p:cNvSpPr>
            <a:spLocks noGrp="1" noRot="1" noChangeAspect="1"/>
          </p:cNvSpPr>
          <p:nvPr>
            <p:ph type="sldImg"/>
          </p:nvPr>
        </p:nvSpPr>
        <p:spPr/>
      </p:sp>
    </p:spTree>
    <p:extLst>
      <p:ext uri="{BB962C8B-B14F-4D97-AF65-F5344CB8AC3E}">
        <p14:creationId xmlns:p14="http://schemas.microsoft.com/office/powerpoint/2010/main" val="1088441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前歯の内側は歯並びがカーブしていて、横にみがくと毛先あたりにくいので歯ブラシのかかとの部分を使い１本ずつみがきましょう。</a:t>
            </a:r>
            <a:endParaRPr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8275AB3B-EB53-733B-045F-13E34F1EFFA5}"/>
              </a:ext>
            </a:extLst>
          </p:cNvPr>
          <p:cNvSpPr>
            <a:spLocks noGrp="1" noRot="1" noChangeAspect="1"/>
          </p:cNvSpPr>
          <p:nvPr>
            <p:ph type="sldImg"/>
          </p:nvPr>
        </p:nvSpPr>
        <p:spPr/>
      </p:sp>
    </p:spTree>
    <p:extLst>
      <p:ext uri="{BB962C8B-B14F-4D97-AF65-F5344CB8AC3E}">
        <p14:creationId xmlns:p14="http://schemas.microsoft.com/office/powerpoint/2010/main" val="186117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１本の歯を３つに分けて考えます。奥はつま先を使ってみがきます。中央部分はわきを使ってみがきます。手前はかかとを使ってみがきます。</a:t>
            </a:r>
            <a:endParaRPr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338A7E96-AC23-CB93-A518-FF102A30C841}"/>
              </a:ext>
            </a:extLst>
          </p:cNvPr>
          <p:cNvSpPr>
            <a:spLocks noGrp="1" noRot="1" noChangeAspect="1"/>
          </p:cNvSpPr>
          <p:nvPr>
            <p:ph type="sldImg"/>
          </p:nvPr>
        </p:nvSpPr>
        <p:spPr/>
      </p:sp>
    </p:spTree>
    <p:extLst>
      <p:ext uri="{BB962C8B-B14F-4D97-AF65-F5344CB8AC3E}">
        <p14:creationId xmlns:p14="http://schemas.microsoft.com/office/powerpoint/2010/main" val="212704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第一大臼歯（６歳臼歯）は、生えそろうまで１年くらいかかります。その間歯ブラシが当たりにくいので、歯ブラシを斜めから入れてみがきます。 </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A7F71C97-BAF1-7184-77B6-F8788BDD1A7B}"/>
              </a:ext>
            </a:extLst>
          </p:cNvPr>
          <p:cNvSpPr>
            <a:spLocks noGrp="1" noRot="1" noChangeAspect="1"/>
          </p:cNvSpPr>
          <p:nvPr>
            <p:ph type="sldImg"/>
          </p:nvPr>
        </p:nvSpPr>
        <p:spPr/>
      </p:sp>
    </p:spTree>
    <p:extLst>
      <p:ext uri="{BB962C8B-B14F-4D97-AF65-F5344CB8AC3E}">
        <p14:creationId xmlns:p14="http://schemas.microsoft.com/office/powerpoint/2010/main" val="261459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16398-795A-450D-3443-EA3F5A04ADB9}"/>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2ADD9E09-FED9-1580-DDF3-DE4B8A1B21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C6058C9-8B4D-82B6-D8D6-65A0224727D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ADBFAAE9-0788-40C1-1AB0-A239DAF625D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A4C2C05-BDB4-59E0-9D59-510207A2515F}"/>
              </a:ext>
            </a:extLst>
          </p:cNvPr>
          <p:cNvSpPr>
            <a:spLocks noGrp="1"/>
          </p:cNvSpPr>
          <p:nvPr>
            <p:ph type="sldNum" sz="quarter" idx="12"/>
          </p:nvPr>
        </p:nvSpPr>
        <p:spPr/>
        <p:txBody>
          <a:bodyPr/>
          <a:lstStyle>
            <a:lvl1pPr>
              <a:defRPr/>
            </a:lvl1pPr>
          </a:lstStyle>
          <a:p>
            <a:fld id="{000C1C96-AF77-4EC5-B72B-FC11F46801ED}" type="slidenum">
              <a:rPr lang="en-US" altLang="ja-JP"/>
              <a:pPr/>
              <a:t>‹#›</a:t>
            </a:fld>
            <a:endParaRPr lang="en-US" altLang="ja-JP"/>
          </a:p>
        </p:txBody>
      </p:sp>
    </p:spTree>
    <p:extLst>
      <p:ext uri="{BB962C8B-B14F-4D97-AF65-F5344CB8AC3E}">
        <p14:creationId xmlns:p14="http://schemas.microsoft.com/office/powerpoint/2010/main" val="2640671160"/>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5BDE5-D2F9-2B7D-0E4D-9B470750B4DB}"/>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313325-A73C-3FA0-38FB-9B2B7E18E0A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4275BAD-1E4E-3407-F59C-8DE1A05CBD1C}"/>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F2B6DD34-8D18-90F1-72C4-6935301FEBAA}"/>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F59E8F4-8BA4-E5FA-B15E-B91037631CA9}"/>
              </a:ext>
            </a:extLst>
          </p:cNvPr>
          <p:cNvSpPr>
            <a:spLocks noGrp="1"/>
          </p:cNvSpPr>
          <p:nvPr>
            <p:ph type="sldNum" sz="quarter" idx="12"/>
          </p:nvPr>
        </p:nvSpPr>
        <p:spPr/>
        <p:txBody>
          <a:bodyPr/>
          <a:lstStyle>
            <a:lvl1pPr>
              <a:defRPr/>
            </a:lvl1pPr>
          </a:lstStyle>
          <a:p>
            <a:fld id="{8B9577BD-79F9-4EA1-B384-CEFA2E8DE63A}" type="slidenum">
              <a:rPr lang="en-US" altLang="ja-JP"/>
              <a:pPr/>
              <a:t>‹#›</a:t>
            </a:fld>
            <a:endParaRPr lang="en-US" altLang="ja-JP"/>
          </a:p>
        </p:txBody>
      </p:sp>
    </p:spTree>
    <p:extLst>
      <p:ext uri="{BB962C8B-B14F-4D97-AF65-F5344CB8AC3E}">
        <p14:creationId xmlns:p14="http://schemas.microsoft.com/office/powerpoint/2010/main" val="3556969389"/>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A1CFFB-19D4-1130-01D0-CD1C89778336}"/>
              </a:ext>
            </a:extLst>
          </p:cNvPr>
          <p:cNvSpPr>
            <a:spLocks noGrp="1"/>
          </p:cNvSpPr>
          <p:nvPr>
            <p:ph type="title" orient="vert"/>
          </p:nvPr>
        </p:nvSpPr>
        <p:spPr>
          <a:xfrm>
            <a:off x="6457950" y="990600"/>
            <a:ext cx="2000250" cy="51054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8D8010-949D-A530-586E-69928FF230CE}"/>
              </a:ext>
            </a:extLst>
          </p:cNvPr>
          <p:cNvSpPr>
            <a:spLocks noGrp="1"/>
          </p:cNvSpPr>
          <p:nvPr>
            <p:ph type="body" orient="vert" idx="1"/>
          </p:nvPr>
        </p:nvSpPr>
        <p:spPr>
          <a:xfrm>
            <a:off x="457200" y="990600"/>
            <a:ext cx="5848350" cy="5105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1BF8224-D33E-01DA-BBE5-1F9DC7CDA89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8E29ACF1-D3C6-E6FA-C3D5-289F3DF51029}"/>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2566520-FE01-F7BB-CA43-D2102A256DD9}"/>
              </a:ext>
            </a:extLst>
          </p:cNvPr>
          <p:cNvSpPr>
            <a:spLocks noGrp="1"/>
          </p:cNvSpPr>
          <p:nvPr>
            <p:ph type="sldNum" sz="quarter" idx="12"/>
          </p:nvPr>
        </p:nvSpPr>
        <p:spPr/>
        <p:txBody>
          <a:bodyPr/>
          <a:lstStyle>
            <a:lvl1pPr>
              <a:defRPr/>
            </a:lvl1pPr>
          </a:lstStyle>
          <a:p>
            <a:fld id="{C44BD87F-5EE8-40DD-BD00-2756B2599C0E}" type="slidenum">
              <a:rPr lang="en-US" altLang="ja-JP"/>
              <a:pPr/>
              <a:t>‹#›</a:t>
            </a:fld>
            <a:endParaRPr lang="en-US" altLang="ja-JP"/>
          </a:p>
        </p:txBody>
      </p:sp>
    </p:spTree>
    <p:extLst>
      <p:ext uri="{BB962C8B-B14F-4D97-AF65-F5344CB8AC3E}">
        <p14:creationId xmlns:p14="http://schemas.microsoft.com/office/powerpoint/2010/main" val="1406746550"/>
      </p:ext>
    </p:extLst>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a:extLst>
              <a:ext uri="{FF2B5EF4-FFF2-40B4-BE49-F238E27FC236}">
                <a16:creationId xmlns:a16="http://schemas.microsoft.com/office/drawing/2014/main" id="{14294F2A-4B38-A103-C86C-FD4A11C4E5B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DEEE3BC-A0ED-7664-9837-B5088D33AF6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27D869F7-4BFE-DE0C-CBB3-AC6588EAD2C9}"/>
              </a:ext>
            </a:extLst>
          </p:cNvPr>
          <p:cNvSpPr>
            <a:spLocks noGrp="1" noChangeArrowheads="1"/>
          </p:cNvSpPr>
          <p:nvPr>
            <p:ph type="sldNum" sz="quarter" idx="12"/>
          </p:nvPr>
        </p:nvSpPr>
        <p:spPr>
          <a:ln/>
        </p:spPr>
        <p:txBody>
          <a:bodyPr/>
          <a:lstStyle>
            <a:lvl1pPr>
              <a:defRPr/>
            </a:lvl1pPr>
          </a:lstStyle>
          <a:p>
            <a:fld id="{1D924055-9293-44AB-BA5D-A22D0A82DDFC}" type="slidenum">
              <a:rPr lang="en-US" altLang="ja-JP"/>
              <a:pPr/>
              <a:t>‹#›</a:t>
            </a:fld>
            <a:endParaRPr lang="en-US" altLang="ja-JP"/>
          </a:p>
        </p:txBody>
      </p:sp>
    </p:spTree>
    <p:extLst>
      <p:ext uri="{BB962C8B-B14F-4D97-AF65-F5344CB8AC3E}">
        <p14:creationId xmlns:p14="http://schemas.microsoft.com/office/powerpoint/2010/main" val="3983047502"/>
      </p:ext>
    </p:extLst>
  </p:cSld>
  <p:clrMapOvr>
    <a:masterClrMapping/>
  </p:clrMapOvr>
  <p:transition>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5C95F10E-7A90-F1FC-3D11-CC9097C4D6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DA7AE68-4276-6AC6-B6F7-589E7019E7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1B6017AD-9C39-E4D1-4CAE-8E4F654A4C38}"/>
              </a:ext>
            </a:extLst>
          </p:cNvPr>
          <p:cNvSpPr>
            <a:spLocks noGrp="1" noChangeArrowheads="1"/>
          </p:cNvSpPr>
          <p:nvPr>
            <p:ph type="sldNum" sz="quarter" idx="12"/>
          </p:nvPr>
        </p:nvSpPr>
        <p:spPr>
          <a:ln/>
        </p:spPr>
        <p:txBody>
          <a:bodyPr/>
          <a:lstStyle>
            <a:lvl1pPr>
              <a:defRPr/>
            </a:lvl1pPr>
          </a:lstStyle>
          <a:p>
            <a:fld id="{20681943-8DD9-49E3-9427-9F4E64755189}" type="slidenum">
              <a:rPr lang="en-US" altLang="ja-JP"/>
              <a:pPr/>
              <a:t>‹#›</a:t>
            </a:fld>
            <a:endParaRPr lang="en-US" altLang="ja-JP"/>
          </a:p>
        </p:txBody>
      </p:sp>
    </p:spTree>
    <p:extLst>
      <p:ext uri="{BB962C8B-B14F-4D97-AF65-F5344CB8AC3E}">
        <p14:creationId xmlns:p14="http://schemas.microsoft.com/office/powerpoint/2010/main" val="883837614"/>
      </p:ext>
    </p:extLst>
  </p:cSld>
  <p:clrMapOvr>
    <a:masterClrMapping/>
  </p:clrMapOvr>
  <p:transition>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a:extLst>
              <a:ext uri="{FF2B5EF4-FFF2-40B4-BE49-F238E27FC236}">
                <a16:creationId xmlns:a16="http://schemas.microsoft.com/office/drawing/2014/main" id="{9337987E-6574-9989-E363-54A75D8AEC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F2CBA31-295F-3B1A-92C3-6B6B1B9EBA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16D92166-3091-2648-A1BB-07227D7FBD17}"/>
              </a:ext>
            </a:extLst>
          </p:cNvPr>
          <p:cNvSpPr>
            <a:spLocks noGrp="1" noChangeArrowheads="1"/>
          </p:cNvSpPr>
          <p:nvPr>
            <p:ph type="sldNum" sz="quarter" idx="12"/>
          </p:nvPr>
        </p:nvSpPr>
        <p:spPr>
          <a:ln/>
        </p:spPr>
        <p:txBody>
          <a:bodyPr/>
          <a:lstStyle>
            <a:lvl1pPr>
              <a:defRPr/>
            </a:lvl1pPr>
          </a:lstStyle>
          <a:p>
            <a:fld id="{FE95045D-A08F-49FB-A191-61745129B537}" type="slidenum">
              <a:rPr lang="en-US" altLang="ja-JP"/>
              <a:pPr/>
              <a:t>‹#›</a:t>
            </a:fld>
            <a:endParaRPr lang="en-US" altLang="ja-JP"/>
          </a:p>
        </p:txBody>
      </p:sp>
    </p:spTree>
    <p:extLst>
      <p:ext uri="{BB962C8B-B14F-4D97-AF65-F5344CB8AC3E}">
        <p14:creationId xmlns:p14="http://schemas.microsoft.com/office/powerpoint/2010/main" val="1036994170"/>
      </p:ext>
    </p:extLst>
  </p:cSld>
  <p:clrMapOvr>
    <a:masterClrMapping/>
  </p:clrMapOvr>
  <p:transition>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a:extLst>
              <a:ext uri="{FF2B5EF4-FFF2-40B4-BE49-F238E27FC236}">
                <a16:creationId xmlns:a16="http://schemas.microsoft.com/office/drawing/2014/main" id="{9DC2DEC0-AF03-DF8B-354A-4F364C0BC70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86E814B-8BF6-6E80-AC4F-6483850711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5B3D340F-B50E-02C5-B81D-D8EE13429110}"/>
              </a:ext>
            </a:extLst>
          </p:cNvPr>
          <p:cNvSpPr>
            <a:spLocks noGrp="1" noChangeArrowheads="1"/>
          </p:cNvSpPr>
          <p:nvPr>
            <p:ph type="sldNum" sz="quarter" idx="12"/>
          </p:nvPr>
        </p:nvSpPr>
        <p:spPr>
          <a:ln/>
        </p:spPr>
        <p:txBody>
          <a:bodyPr/>
          <a:lstStyle>
            <a:lvl1pPr>
              <a:defRPr/>
            </a:lvl1pPr>
          </a:lstStyle>
          <a:p>
            <a:fld id="{15876974-C999-4B4E-88C4-D67FD9173DE6}" type="slidenum">
              <a:rPr lang="en-US" altLang="ja-JP"/>
              <a:pPr/>
              <a:t>‹#›</a:t>
            </a:fld>
            <a:endParaRPr lang="en-US" altLang="ja-JP"/>
          </a:p>
        </p:txBody>
      </p:sp>
    </p:spTree>
    <p:extLst>
      <p:ext uri="{BB962C8B-B14F-4D97-AF65-F5344CB8AC3E}">
        <p14:creationId xmlns:p14="http://schemas.microsoft.com/office/powerpoint/2010/main" val="112941789"/>
      </p:ext>
    </p:extLst>
  </p:cSld>
  <p:clrMapOvr>
    <a:masterClrMapping/>
  </p:clrMapOvr>
  <p:transition>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33175208-7217-C4EB-E307-446AEC0678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A4B91E64-6486-430A-0919-34A00237EDF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a:extLst>
              <a:ext uri="{FF2B5EF4-FFF2-40B4-BE49-F238E27FC236}">
                <a16:creationId xmlns:a16="http://schemas.microsoft.com/office/drawing/2014/main" id="{F3F8A95F-8A80-C2FA-E534-4826E9A67A9E}"/>
              </a:ext>
            </a:extLst>
          </p:cNvPr>
          <p:cNvSpPr>
            <a:spLocks noGrp="1" noChangeArrowheads="1"/>
          </p:cNvSpPr>
          <p:nvPr>
            <p:ph type="sldNum" sz="quarter" idx="12"/>
          </p:nvPr>
        </p:nvSpPr>
        <p:spPr>
          <a:ln/>
        </p:spPr>
        <p:txBody>
          <a:bodyPr/>
          <a:lstStyle>
            <a:lvl1pPr>
              <a:defRPr/>
            </a:lvl1pPr>
          </a:lstStyle>
          <a:p>
            <a:fld id="{4F6F1697-96E6-4847-B620-003B6E22E0E4}" type="slidenum">
              <a:rPr lang="en-US" altLang="ja-JP"/>
              <a:pPr/>
              <a:t>‹#›</a:t>
            </a:fld>
            <a:endParaRPr lang="en-US" altLang="ja-JP"/>
          </a:p>
        </p:txBody>
      </p:sp>
    </p:spTree>
    <p:extLst>
      <p:ext uri="{BB962C8B-B14F-4D97-AF65-F5344CB8AC3E}">
        <p14:creationId xmlns:p14="http://schemas.microsoft.com/office/powerpoint/2010/main" val="3687642723"/>
      </p:ext>
    </p:extLst>
  </p:cSld>
  <p:clrMapOvr>
    <a:masterClrMapping/>
  </p:clrMapOvr>
  <p:transition>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a:extLst>
              <a:ext uri="{FF2B5EF4-FFF2-40B4-BE49-F238E27FC236}">
                <a16:creationId xmlns:a16="http://schemas.microsoft.com/office/drawing/2014/main" id="{266D247F-BE37-5D0D-FDA0-8B324DB56BD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F27C762-C20E-668E-BF62-39D00953BD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a:extLst>
              <a:ext uri="{FF2B5EF4-FFF2-40B4-BE49-F238E27FC236}">
                <a16:creationId xmlns:a16="http://schemas.microsoft.com/office/drawing/2014/main" id="{9C24FD90-5636-DA24-3EE2-E8C20EDACD3A}"/>
              </a:ext>
            </a:extLst>
          </p:cNvPr>
          <p:cNvSpPr>
            <a:spLocks noGrp="1" noChangeArrowheads="1"/>
          </p:cNvSpPr>
          <p:nvPr>
            <p:ph type="sldNum" sz="quarter" idx="12"/>
          </p:nvPr>
        </p:nvSpPr>
        <p:spPr>
          <a:ln/>
        </p:spPr>
        <p:txBody>
          <a:bodyPr/>
          <a:lstStyle>
            <a:lvl1pPr>
              <a:defRPr/>
            </a:lvl1pPr>
          </a:lstStyle>
          <a:p>
            <a:fld id="{87B51BA3-1CDC-4F57-B208-49091E5FB5FA}" type="slidenum">
              <a:rPr lang="en-US" altLang="ja-JP"/>
              <a:pPr/>
              <a:t>‹#›</a:t>
            </a:fld>
            <a:endParaRPr lang="en-US" altLang="ja-JP"/>
          </a:p>
        </p:txBody>
      </p:sp>
    </p:spTree>
    <p:extLst>
      <p:ext uri="{BB962C8B-B14F-4D97-AF65-F5344CB8AC3E}">
        <p14:creationId xmlns:p14="http://schemas.microsoft.com/office/powerpoint/2010/main" val="1288937919"/>
      </p:ext>
    </p:extLst>
  </p:cSld>
  <p:clrMapOvr>
    <a:masterClrMapping/>
  </p:clrMapOvr>
  <p:transition>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F41F6B-A195-7C74-2754-8280FA0C1EF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a:extLst>
              <a:ext uri="{FF2B5EF4-FFF2-40B4-BE49-F238E27FC236}">
                <a16:creationId xmlns:a16="http://schemas.microsoft.com/office/drawing/2014/main" id="{52818740-AED9-B1D8-25B9-808FCC55DB2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a:extLst>
              <a:ext uri="{FF2B5EF4-FFF2-40B4-BE49-F238E27FC236}">
                <a16:creationId xmlns:a16="http://schemas.microsoft.com/office/drawing/2014/main" id="{D74AF692-F902-D465-258E-29AB8AA34FBB}"/>
              </a:ext>
            </a:extLst>
          </p:cNvPr>
          <p:cNvSpPr>
            <a:spLocks noGrp="1" noChangeArrowheads="1"/>
          </p:cNvSpPr>
          <p:nvPr>
            <p:ph type="sldNum" sz="quarter" idx="12"/>
          </p:nvPr>
        </p:nvSpPr>
        <p:spPr>
          <a:ln/>
        </p:spPr>
        <p:txBody>
          <a:bodyPr/>
          <a:lstStyle>
            <a:lvl1pPr>
              <a:defRPr/>
            </a:lvl1pPr>
          </a:lstStyle>
          <a:p>
            <a:fld id="{319D164F-25F9-42A2-A91E-7C450234FF9B}" type="slidenum">
              <a:rPr lang="en-US" altLang="ja-JP"/>
              <a:pPr/>
              <a:t>‹#›</a:t>
            </a:fld>
            <a:endParaRPr lang="en-US" altLang="ja-JP"/>
          </a:p>
        </p:txBody>
      </p:sp>
    </p:spTree>
    <p:extLst>
      <p:ext uri="{BB962C8B-B14F-4D97-AF65-F5344CB8AC3E}">
        <p14:creationId xmlns:p14="http://schemas.microsoft.com/office/powerpoint/2010/main" val="2678929609"/>
      </p:ext>
    </p:extLst>
  </p:cSld>
  <p:clrMapOvr>
    <a:masterClrMapping/>
  </p:clrMapOvr>
  <p:transition>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ECFCE607-B267-38B2-BF97-EFB854AC72F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06C271D-E063-1385-5423-440790639F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D1E680F9-5150-4075-0439-40A816B9D540}"/>
              </a:ext>
            </a:extLst>
          </p:cNvPr>
          <p:cNvSpPr>
            <a:spLocks noGrp="1" noChangeArrowheads="1"/>
          </p:cNvSpPr>
          <p:nvPr>
            <p:ph type="sldNum" sz="quarter" idx="12"/>
          </p:nvPr>
        </p:nvSpPr>
        <p:spPr>
          <a:ln/>
        </p:spPr>
        <p:txBody>
          <a:bodyPr/>
          <a:lstStyle>
            <a:lvl1pPr>
              <a:defRPr/>
            </a:lvl1pPr>
          </a:lstStyle>
          <a:p>
            <a:fld id="{73B8A4FB-C824-4F9D-A5EE-3B7B972D67D2}" type="slidenum">
              <a:rPr lang="en-US" altLang="ja-JP"/>
              <a:pPr/>
              <a:t>‹#›</a:t>
            </a:fld>
            <a:endParaRPr lang="en-US" altLang="ja-JP"/>
          </a:p>
        </p:txBody>
      </p:sp>
    </p:spTree>
    <p:extLst>
      <p:ext uri="{BB962C8B-B14F-4D97-AF65-F5344CB8AC3E}">
        <p14:creationId xmlns:p14="http://schemas.microsoft.com/office/powerpoint/2010/main" val="1908853352"/>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1403C-DCF3-097E-51D7-03BB976219D1}"/>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878DC0AB-60F8-1EDC-EA90-64D47576A9D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1E70111-F8FB-EB31-BC67-2311075BE18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1E41801-F8FE-72EF-AA82-5906496ECB4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C6E8872E-808B-3B91-C12D-64C575F9F321}"/>
              </a:ext>
            </a:extLst>
          </p:cNvPr>
          <p:cNvSpPr>
            <a:spLocks noGrp="1"/>
          </p:cNvSpPr>
          <p:nvPr>
            <p:ph type="sldNum" sz="quarter" idx="12"/>
          </p:nvPr>
        </p:nvSpPr>
        <p:spPr/>
        <p:txBody>
          <a:bodyPr/>
          <a:lstStyle>
            <a:lvl1pPr>
              <a:defRPr/>
            </a:lvl1pPr>
          </a:lstStyle>
          <a:p>
            <a:fld id="{A1795D1D-7D89-43CF-9BFB-45C7908AFA6E}" type="slidenum">
              <a:rPr lang="en-US" altLang="ja-JP"/>
              <a:pPr/>
              <a:t>‹#›</a:t>
            </a:fld>
            <a:endParaRPr lang="en-US" altLang="ja-JP"/>
          </a:p>
        </p:txBody>
      </p:sp>
    </p:spTree>
    <p:extLst>
      <p:ext uri="{BB962C8B-B14F-4D97-AF65-F5344CB8AC3E}">
        <p14:creationId xmlns:p14="http://schemas.microsoft.com/office/powerpoint/2010/main" val="1780505086"/>
      </p:ext>
    </p:extLst>
  </p:cSld>
  <p:clrMapOvr>
    <a:masterClrMapping/>
  </p:clrMapOvr>
  <p:transition>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BD18A1E4-09B6-5F5A-BC86-597B7AC7F7B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2324617-9BD5-0D1D-9D72-2E675659DF4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3995E002-9194-A050-27D2-1632526397DC}"/>
              </a:ext>
            </a:extLst>
          </p:cNvPr>
          <p:cNvSpPr>
            <a:spLocks noGrp="1" noChangeArrowheads="1"/>
          </p:cNvSpPr>
          <p:nvPr>
            <p:ph type="sldNum" sz="quarter" idx="12"/>
          </p:nvPr>
        </p:nvSpPr>
        <p:spPr>
          <a:ln/>
        </p:spPr>
        <p:txBody>
          <a:bodyPr/>
          <a:lstStyle>
            <a:lvl1pPr>
              <a:defRPr/>
            </a:lvl1pPr>
          </a:lstStyle>
          <a:p>
            <a:fld id="{6FFE353E-627C-464E-AB67-46D0DF81047D}" type="slidenum">
              <a:rPr lang="en-US" altLang="ja-JP"/>
              <a:pPr/>
              <a:t>‹#›</a:t>
            </a:fld>
            <a:endParaRPr lang="en-US" altLang="ja-JP"/>
          </a:p>
        </p:txBody>
      </p:sp>
    </p:spTree>
    <p:extLst>
      <p:ext uri="{BB962C8B-B14F-4D97-AF65-F5344CB8AC3E}">
        <p14:creationId xmlns:p14="http://schemas.microsoft.com/office/powerpoint/2010/main" val="2165728325"/>
      </p:ext>
    </p:extLst>
  </p:cSld>
  <p:clrMapOvr>
    <a:masterClrMapping/>
  </p:clrMapOvr>
  <p:transition>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08E3A991-D076-C41D-AC6B-33E3059603E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5FA29BD-5634-5BB5-DB33-D1F1858681D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F8F81138-2DA0-25A2-6FF3-8EFEF8F2A640}"/>
              </a:ext>
            </a:extLst>
          </p:cNvPr>
          <p:cNvSpPr>
            <a:spLocks noGrp="1" noChangeArrowheads="1"/>
          </p:cNvSpPr>
          <p:nvPr>
            <p:ph type="sldNum" sz="quarter" idx="12"/>
          </p:nvPr>
        </p:nvSpPr>
        <p:spPr>
          <a:ln/>
        </p:spPr>
        <p:txBody>
          <a:bodyPr/>
          <a:lstStyle>
            <a:lvl1pPr>
              <a:defRPr/>
            </a:lvl1pPr>
          </a:lstStyle>
          <a:p>
            <a:fld id="{95A85569-6193-4AFB-9E34-605DA04D63BC}" type="slidenum">
              <a:rPr lang="en-US" altLang="ja-JP"/>
              <a:pPr/>
              <a:t>‹#›</a:t>
            </a:fld>
            <a:endParaRPr lang="en-US" altLang="ja-JP"/>
          </a:p>
        </p:txBody>
      </p:sp>
    </p:spTree>
    <p:extLst>
      <p:ext uri="{BB962C8B-B14F-4D97-AF65-F5344CB8AC3E}">
        <p14:creationId xmlns:p14="http://schemas.microsoft.com/office/powerpoint/2010/main" val="3949070099"/>
      </p:ext>
    </p:extLst>
  </p:cSld>
  <p:clrMapOvr>
    <a:masterClrMapping/>
  </p:clrMapOvr>
  <p:transition>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57950" y="990600"/>
            <a:ext cx="2000250" cy="5105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990600"/>
            <a:ext cx="5848350" cy="5105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FCB71DF1-9AAF-A83A-26FF-D7BEB450C3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9EAFB6C-0A69-475D-2E09-5725C53E746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386AA356-C92F-153E-82F5-82028951D70A}"/>
              </a:ext>
            </a:extLst>
          </p:cNvPr>
          <p:cNvSpPr>
            <a:spLocks noGrp="1" noChangeArrowheads="1"/>
          </p:cNvSpPr>
          <p:nvPr>
            <p:ph type="sldNum" sz="quarter" idx="12"/>
          </p:nvPr>
        </p:nvSpPr>
        <p:spPr>
          <a:ln/>
        </p:spPr>
        <p:txBody>
          <a:bodyPr/>
          <a:lstStyle>
            <a:lvl1pPr>
              <a:defRPr/>
            </a:lvl1pPr>
          </a:lstStyle>
          <a:p>
            <a:fld id="{D6D1442F-ABCB-43E7-85BC-22B8514D1F48}" type="slidenum">
              <a:rPr lang="en-US" altLang="ja-JP"/>
              <a:pPr/>
              <a:t>‹#›</a:t>
            </a:fld>
            <a:endParaRPr lang="en-US" altLang="ja-JP"/>
          </a:p>
        </p:txBody>
      </p:sp>
    </p:spTree>
    <p:extLst>
      <p:ext uri="{BB962C8B-B14F-4D97-AF65-F5344CB8AC3E}">
        <p14:creationId xmlns:p14="http://schemas.microsoft.com/office/powerpoint/2010/main" val="1522568710"/>
      </p:ext>
    </p:extLst>
  </p:cSld>
  <p:clrMapOvr>
    <a:masterClrMapping/>
  </p:clrMapOvr>
  <p:transition>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61DDB0A-0D45-6768-DC65-64382158BA87}"/>
              </a:ext>
            </a:extLst>
          </p:cNvPr>
          <p:cNvSpPr>
            <a:spLocks noGrp="1"/>
          </p:cNvSpPr>
          <p:nvPr>
            <p:ph type="dt" sz="half" idx="10"/>
          </p:nvPr>
        </p:nvSpPr>
        <p:spPr/>
        <p:txBody>
          <a:bodyPr/>
          <a:lstStyle>
            <a:lvl1pPr>
              <a:defRPr/>
            </a:lvl1pPr>
          </a:lstStyle>
          <a:p>
            <a:pPr>
              <a:defRPr/>
            </a:pPr>
            <a:fld id="{F48F6633-B3CE-443F-A49C-E5B1E34E4457}"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EFB2DD52-380D-6DF2-1C0D-D0B966998D6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A7FA407-202E-A631-FE62-5CA7B91D1D6D}"/>
              </a:ext>
            </a:extLst>
          </p:cNvPr>
          <p:cNvSpPr>
            <a:spLocks noGrp="1"/>
          </p:cNvSpPr>
          <p:nvPr>
            <p:ph type="sldNum" sz="quarter" idx="12"/>
          </p:nvPr>
        </p:nvSpPr>
        <p:spPr/>
        <p:txBody>
          <a:bodyPr/>
          <a:lstStyle>
            <a:lvl1pPr>
              <a:defRPr/>
            </a:lvl1pPr>
          </a:lstStyle>
          <a:p>
            <a:fld id="{F262155A-2670-4C00-B4BA-3224C8279767}" type="slidenum">
              <a:rPr lang="ja-JP" altLang="en-US"/>
              <a:pPr/>
              <a:t>‹#›</a:t>
            </a:fld>
            <a:endParaRPr lang="ja-JP" altLang="en-US"/>
          </a:p>
        </p:txBody>
      </p:sp>
    </p:spTree>
    <p:extLst>
      <p:ext uri="{BB962C8B-B14F-4D97-AF65-F5344CB8AC3E}">
        <p14:creationId xmlns:p14="http://schemas.microsoft.com/office/powerpoint/2010/main" val="18960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808A57B-892E-E3C9-42BC-8CDFDF68DDEC}"/>
              </a:ext>
            </a:extLst>
          </p:cNvPr>
          <p:cNvSpPr>
            <a:spLocks noGrp="1"/>
          </p:cNvSpPr>
          <p:nvPr>
            <p:ph type="dt" sz="half" idx="10"/>
          </p:nvPr>
        </p:nvSpPr>
        <p:spPr/>
        <p:txBody>
          <a:bodyPr/>
          <a:lstStyle>
            <a:lvl1pPr>
              <a:defRPr/>
            </a:lvl1pPr>
          </a:lstStyle>
          <a:p>
            <a:pPr>
              <a:defRPr/>
            </a:pPr>
            <a:fld id="{8DD0FB1A-0B2B-4DB0-AD0C-BB04031738D1}"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6490AB54-05C8-2F68-4B8F-DBEABABE6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0371411-3062-D409-AF14-15EC38DE5570}"/>
              </a:ext>
            </a:extLst>
          </p:cNvPr>
          <p:cNvSpPr>
            <a:spLocks noGrp="1"/>
          </p:cNvSpPr>
          <p:nvPr>
            <p:ph type="sldNum" sz="quarter" idx="12"/>
          </p:nvPr>
        </p:nvSpPr>
        <p:spPr/>
        <p:txBody>
          <a:bodyPr/>
          <a:lstStyle>
            <a:lvl1pPr>
              <a:defRPr/>
            </a:lvl1pPr>
          </a:lstStyle>
          <a:p>
            <a:fld id="{B1D81AE8-6D8F-4DC2-A396-43E367E46C43}" type="slidenum">
              <a:rPr lang="ja-JP" altLang="en-US"/>
              <a:pPr/>
              <a:t>‹#›</a:t>
            </a:fld>
            <a:endParaRPr lang="ja-JP" altLang="en-US"/>
          </a:p>
        </p:txBody>
      </p:sp>
    </p:spTree>
    <p:extLst>
      <p:ext uri="{BB962C8B-B14F-4D97-AF65-F5344CB8AC3E}">
        <p14:creationId xmlns:p14="http://schemas.microsoft.com/office/powerpoint/2010/main" val="691991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2424595-3AF7-7259-5E00-426EC315FA4E}"/>
              </a:ext>
            </a:extLst>
          </p:cNvPr>
          <p:cNvSpPr>
            <a:spLocks noGrp="1"/>
          </p:cNvSpPr>
          <p:nvPr>
            <p:ph type="dt" sz="half" idx="10"/>
          </p:nvPr>
        </p:nvSpPr>
        <p:spPr/>
        <p:txBody>
          <a:bodyPr/>
          <a:lstStyle>
            <a:lvl1pPr>
              <a:defRPr/>
            </a:lvl1pPr>
          </a:lstStyle>
          <a:p>
            <a:pPr>
              <a:defRPr/>
            </a:pPr>
            <a:fld id="{31EE673E-1F38-437A-AB83-3A2D166BA23D}"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4122207B-0492-21B2-ACD1-CC53471FC3B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9C89F63-0A94-19E9-5C3C-1AE0210F7FF7}"/>
              </a:ext>
            </a:extLst>
          </p:cNvPr>
          <p:cNvSpPr>
            <a:spLocks noGrp="1"/>
          </p:cNvSpPr>
          <p:nvPr>
            <p:ph type="sldNum" sz="quarter" idx="12"/>
          </p:nvPr>
        </p:nvSpPr>
        <p:spPr/>
        <p:txBody>
          <a:bodyPr/>
          <a:lstStyle>
            <a:lvl1pPr>
              <a:defRPr/>
            </a:lvl1pPr>
          </a:lstStyle>
          <a:p>
            <a:fld id="{7696F063-34F0-4416-A20F-33A0F6E3C797}" type="slidenum">
              <a:rPr lang="ja-JP" altLang="en-US"/>
              <a:pPr/>
              <a:t>‹#›</a:t>
            </a:fld>
            <a:endParaRPr lang="ja-JP" altLang="en-US"/>
          </a:p>
        </p:txBody>
      </p:sp>
    </p:spTree>
    <p:extLst>
      <p:ext uri="{BB962C8B-B14F-4D97-AF65-F5344CB8AC3E}">
        <p14:creationId xmlns:p14="http://schemas.microsoft.com/office/powerpoint/2010/main" val="306501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03B8010B-3080-F449-1DBE-3ED21CF957C0}"/>
              </a:ext>
            </a:extLst>
          </p:cNvPr>
          <p:cNvSpPr>
            <a:spLocks noGrp="1"/>
          </p:cNvSpPr>
          <p:nvPr>
            <p:ph type="dt" sz="half" idx="10"/>
          </p:nvPr>
        </p:nvSpPr>
        <p:spPr/>
        <p:txBody>
          <a:bodyPr/>
          <a:lstStyle>
            <a:lvl1pPr>
              <a:defRPr/>
            </a:lvl1pPr>
          </a:lstStyle>
          <a:p>
            <a:pPr>
              <a:defRPr/>
            </a:pPr>
            <a:fld id="{7DC9F27D-6837-410B-9D83-BE0FC67BEEF1}"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A5057479-A175-63EF-5CD8-EA4634FAC25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D04CD66-01FC-6CD2-02CA-0A57B765CA10}"/>
              </a:ext>
            </a:extLst>
          </p:cNvPr>
          <p:cNvSpPr>
            <a:spLocks noGrp="1"/>
          </p:cNvSpPr>
          <p:nvPr>
            <p:ph type="sldNum" sz="quarter" idx="12"/>
          </p:nvPr>
        </p:nvSpPr>
        <p:spPr/>
        <p:txBody>
          <a:bodyPr/>
          <a:lstStyle>
            <a:lvl1pPr>
              <a:defRPr/>
            </a:lvl1pPr>
          </a:lstStyle>
          <a:p>
            <a:fld id="{5A3BBB81-1776-4DE1-99AF-496E5609C223}" type="slidenum">
              <a:rPr lang="ja-JP" altLang="en-US"/>
              <a:pPr/>
              <a:t>‹#›</a:t>
            </a:fld>
            <a:endParaRPr lang="ja-JP" altLang="en-US"/>
          </a:p>
        </p:txBody>
      </p:sp>
    </p:spTree>
    <p:extLst>
      <p:ext uri="{BB962C8B-B14F-4D97-AF65-F5344CB8AC3E}">
        <p14:creationId xmlns:p14="http://schemas.microsoft.com/office/powerpoint/2010/main" val="1748692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E95F4B13-DA79-A21C-3C0A-95E7227C00BC}"/>
              </a:ext>
            </a:extLst>
          </p:cNvPr>
          <p:cNvSpPr>
            <a:spLocks noGrp="1"/>
          </p:cNvSpPr>
          <p:nvPr>
            <p:ph type="dt" sz="half" idx="10"/>
          </p:nvPr>
        </p:nvSpPr>
        <p:spPr/>
        <p:txBody>
          <a:bodyPr/>
          <a:lstStyle>
            <a:lvl1pPr>
              <a:defRPr/>
            </a:lvl1pPr>
          </a:lstStyle>
          <a:p>
            <a:pPr>
              <a:defRPr/>
            </a:pPr>
            <a:fld id="{E1A7FA68-7C62-4FC2-ACB5-BC4C57D21D29}" type="datetimeFigureOut">
              <a:rPr lang="ja-JP" altLang="en-US"/>
              <a:pPr>
                <a:defRPr/>
              </a:pPr>
              <a:t>2023/5/26</a:t>
            </a:fld>
            <a:endParaRPr lang="ja-JP" altLang="en-US"/>
          </a:p>
        </p:txBody>
      </p:sp>
      <p:sp>
        <p:nvSpPr>
          <p:cNvPr id="8" name="フッター プレースホルダー 4">
            <a:extLst>
              <a:ext uri="{FF2B5EF4-FFF2-40B4-BE49-F238E27FC236}">
                <a16:creationId xmlns:a16="http://schemas.microsoft.com/office/drawing/2014/main" id="{345D70B9-D1D1-0613-8772-0681A1E617A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2D5B489C-147B-D288-B656-D4E9EAFE1636}"/>
              </a:ext>
            </a:extLst>
          </p:cNvPr>
          <p:cNvSpPr>
            <a:spLocks noGrp="1"/>
          </p:cNvSpPr>
          <p:nvPr>
            <p:ph type="sldNum" sz="quarter" idx="12"/>
          </p:nvPr>
        </p:nvSpPr>
        <p:spPr/>
        <p:txBody>
          <a:bodyPr/>
          <a:lstStyle>
            <a:lvl1pPr>
              <a:defRPr/>
            </a:lvl1pPr>
          </a:lstStyle>
          <a:p>
            <a:fld id="{ACE668CD-BA75-4CD2-BA52-547E89BA43AD}" type="slidenum">
              <a:rPr lang="ja-JP" altLang="en-US"/>
              <a:pPr/>
              <a:t>‹#›</a:t>
            </a:fld>
            <a:endParaRPr lang="ja-JP" altLang="en-US"/>
          </a:p>
        </p:txBody>
      </p:sp>
    </p:spTree>
    <p:extLst>
      <p:ext uri="{BB962C8B-B14F-4D97-AF65-F5344CB8AC3E}">
        <p14:creationId xmlns:p14="http://schemas.microsoft.com/office/powerpoint/2010/main" val="411938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B50922E-957D-EE41-8904-D55E26C88578}"/>
              </a:ext>
            </a:extLst>
          </p:cNvPr>
          <p:cNvSpPr>
            <a:spLocks noGrp="1"/>
          </p:cNvSpPr>
          <p:nvPr>
            <p:ph type="dt" sz="half" idx="10"/>
          </p:nvPr>
        </p:nvSpPr>
        <p:spPr/>
        <p:txBody>
          <a:bodyPr/>
          <a:lstStyle>
            <a:lvl1pPr>
              <a:defRPr/>
            </a:lvl1pPr>
          </a:lstStyle>
          <a:p>
            <a:pPr>
              <a:defRPr/>
            </a:pPr>
            <a:fld id="{98ED465E-0B5C-408E-92A6-F2EA4BB8D582}" type="datetimeFigureOut">
              <a:rPr lang="ja-JP" altLang="en-US"/>
              <a:pPr>
                <a:defRPr/>
              </a:pPr>
              <a:t>2023/5/26</a:t>
            </a:fld>
            <a:endParaRPr lang="ja-JP" altLang="en-US"/>
          </a:p>
        </p:txBody>
      </p:sp>
      <p:sp>
        <p:nvSpPr>
          <p:cNvPr id="4" name="フッター プレースホルダー 4">
            <a:extLst>
              <a:ext uri="{FF2B5EF4-FFF2-40B4-BE49-F238E27FC236}">
                <a16:creationId xmlns:a16="http://schemas.microsoft.com/office/drawing/2014/main" id="{05CEDB98-153E-8327-6301-DFEA04E5E7A2}"/>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EA6AEF7-49AC-DB9B-FFBE-634337272B17}"/>
              </a:ext>
            </a:extLst>
          </p:cNvPr>
          <p:cNvSpPr>
            <a:spLocks noGrp="1"/>
          </p:cNvSpPr>
          <p:nvPr>
            <p:ph type="sldNum" sz="quarter" idx="12"/>
          </p:nvPr>
        </p:nvSpPr>
        <p:spPr/>
        <p:txBody>
          <a:bodyPr/>
          <a:lstStyle>
            <a:lvl1pPr>
              <a:defRPr/>
            </a:lvl1pPr>
          </a:lstStyle>
          <a:p>
            <a:fld id="{033DDDE6-B305-4053-98BB-75AF1944655B}" type="slidenum">
              <a:rPr lang="ja-JP" altLang="en-US"/>
              <a:pPr/>
              <a:t>‹#›</a:t>
            </a:fld>
            <a:endParaRPr lang="ja-JP" altLang="en-US"/>
          </a:p>
        </p:txBody>
      </p:sp>
    </p:spTree>
    <p:extLst>
      <p:ext uri="{BB962C8B-B14F-4D97-AF65-F5344CB8AC3E}">
        <p14:creationId xmlns:p14="http://schemas.microsoft.com/office/powerpoint/2010/main" val="1074432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A9EFC2E-76E4-9A79-0469-28386C1C4436}"/>
              </a:ext>
            </a:extLst>
          </p:cNvPr>
          <p:cNvSpPr>
            <a:spLocks noGrp="1"/>
          </p:cNvSpPr>
          <p:nvPr>
            <p:ph type="dt" sz="half" idx="10"/>
          </p:nvPr>
        </p:nvSpPr>
        <p:spPr/>
        <p:txBody>
          <a:bodyPr/>
          <a:lstStyle>
            <a:lvl1pPr>
              <a:defRPr/>
            </a:lvl1pPr>
          </a:lstStyle>
          <a:p>
            <a:pPr>
              <a:defRPr/>
            </a:pPr>
            <a:fld id="{6F6E814C-5782-4034-BED6-899D427D9EB9}" type="datetimeFigureOut">
              <a:rPr lang="ja-JP" altLang="en-US"/>
              <a:pPr>
                <a:defRPr/>
              </a:pPr>
              <a:t>2023/5/26</a:t>
            </a:fld>
            <a:endParaRPr lang="ja-JP" altLang="en-US"/>
          </a:p>
        </p:txBody>
      </p:sp>
      <p:sp>
        <p:nvSpPr>
          <p:cNvPr id="3" name="フッター プレースホルダー 4">
            <a:extLst>
              <a:ext uri="{FF2B5EF4-FFF2-40B4-BE49-F238E27FC236}">
                <a16:creationId xmlns:a16="http://schemas.microsoft.com/office/drawing/2014/main" id="{216C678C-DC93-B485-A5F6-4D441D9AB674}"/>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DB5FE6CC-C28F-37F4-D3B8-C6135042B445}"/>
              </a:ext>
            </a:extLst>
          </p:cNvPr>
          <p:cNvSpPr>
            <a:spLocks noGrp="1"/>
          </p:cNvSpPr>
          <p:nvPr>
            <p:ph type="sldNum" sz="quarter" idx="12"/>
          </p:nvPr>
        </p:nvSpPr>
        <p:spPr/>
        <p:txBody>
          <a:bodyPr/>
          <a:lstStyle>
            <a:lvl1pPr>
              <a:defRPr/>
            </a:lvl1pPr>
          </a:lstStyle>
          <a:p>
            <a:fld id="{EFD0A782-1057-4AD4-8C13-6B71A06B468C}" type="slidenum">
              <a:rPr lang="ja-JP" altLang="en-US"/>
              <a:pPr/>
              <a:t>‹#›</a:t>
            </a:fld>
            <a:endParaRPr lang="ja-JP" altLang="en-US"/>
          </a:p>
        </p:txBody>
      </p:sp>
    </p:spTree>
    <p:extLst>
      <p:ext uri="{BB962C8B-B14F-4D97-AF65-F5344CB8AC3E}">
        <p14:creationId xmlns:p14="http://schemas.microsoft.com/office/powerpoint/2010/main" val="274281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FAEA23-72B6-AB2E-7346-77AD2713A19D}"/>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13843217-3E6D-2C1E-3985-B295981778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13BC65A-55F4-B2E1-3381-CBC8AA2DBFE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937CA51-412C-A947-45F2-40225AD7A1B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77EF3A9-7291-67B6-B851-69A7477D006E}"/>
              </a:ext>
            </a:extLst>
          </p:cNvPr>
          <p:cNvSpPr>
            <a:spLocks noGrp="1"/>
          </p:cNvSpPr>
          <p:nvPr>
            <p:ph type="sldNum" sz="quarter" idx="12"/>
          </p:nvPr>
        </p:nvSpPr>
        <p:spPr/>
        <p:txBody>
          <a:bodyPr/>
          <a:lstStyle>
            <a:lvl1pPr>
              <a:defRPr/>
            </a:lvl1pPr>
          </a:lstStyle>
          <a:p>
            <a:fld id="{7977E663-A394-454D-9B01-00B30682A684}" type="slidenum">
              <a:rPr lang="en-US" altLang="ja-JP"/>
              <a:pPr/>
              <a:t>‹#›</a:t>
            </a:fld>
            <a:endParaRPr lang="en-US" altLang="ja-JP"/>
          </a:p>
        </p:txBody>
      </p:sp>
    </p:spTree>
    <p:extLst>
      <p:ext uri="{BB962C8B-B14F-4D97-AF65-F5344CB8AC3E}">
        <p14:creationId xmlns:p14="http://schemas.microsoft.com/office/powerpoint/2010/main" val="1287869021"/>
      </p:ext>
    </p:extLst>
  </p:cSld>
  <p:clrMapOvr>
    <a:masterClrMapping/>
  </p:clrMapOvr>
  <p:transition>
    <p:strips dir="l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3430168-7F8A-6F53-1C2D-C35C81864FA4}"/>
              </a:ext>
            </a:extLst>
          </p:cNvPr>
          <p:cNvSpPr>
            <a:spLocks noGrp="1"/>
          </p:cNvSpPr>
          <p:nvPr>
            <p:ph type="dt" sz="half" idx="10"/>
          </p:nvPr>
        </p:nvSpPr>
        <p:spPr/>
        <p:txBody>
          <a:bodyPr/>
          <a:lstStyle>
            <a:lvl1pPr>
              <a:defRPr/>
            </a:lvl1pPr>
          </a:lstStyle>
          <a:p>
            <a:pPr>
              <a:defRPr/>
            </a:pPr>
            <a:fld id="{97ACD8A2-3063-4443-A76D-528812EAC170}"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D09D1A36-D9C2-6F7A-2A3C-A50FE743826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2930ACC-8963-F650-DE21-2AB0D7402787}"/>
              </a:ext>
            </a:extLst>
          </p:cNvPr>
          <p:cNvSpPr>
            <a:spLocks noGrp="1"/>
          </p:cNvSpPr>
          <p:nvPr>
            <p:ph type="sldNum" sz="quarter" idx="12"/>
          </p:nvPr>
        </p:nvSpPr>
        <p:spPr/>
        <p:txBody>
          <a:bodyPr/>
          <a:lstStyle>
            <a:lvl1pPr>
              <a:defRPr/>
            </a:lvl1pPr>
          </a:lstStyle>
          <a:p>
            <a:fld id="{B43C122F-25F3-41A4-B411-3471D09A20FB}" type="slidenum">
              <a:rPr lang="ja-JP" altLang="en-US"/>
              <a:pPr/>
              <a:t>‹#›</a:t>
            </a:fld>
            <a:endParaRPr lang="ja-JP" altLang="en-US"/>
          </a:p>
        </p:txBody>
      </p:sp>
    </p:spTree>
    <p:extLst>
      <p:ext uri="{BB962C8B-B14F-4D97-AF65-F5344CB8AC3E}">
        <p14:creationId xmlns:p14="http://schemas.microsoft.com/office/powerpoint/2010/main" val="3335549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21FE11E-72D4-1ABF-E646-9FBDC04EA675}"/>
              </a:ext>
            </a:extLst>
          </p:cNvPr>
          <p:cNvSpPr>
            <a:spLocks noGrp="1"/>
          </p:cNvSpPr>
          <p:nvPr>
            <p:ph type="dt" sz="half" idx="10"/>
          </p:nvPr>
        </p:nvSpPr>
        <p:spPr/>
        <p:txBody>
          <a:bodyPr/>
          <a:lstStyle>
            <a:lvl1pPr>
              <a:defRPr/>
            </a:lvl1pPr>
          </a:lstStyle>
          <a:p>
            <a:pPr>
              <a:defRPr/>
            </a:pPr>
            <a:fld id="{41165DC2-3486-454C-A5B5-3B947E872DBD}"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27FDC911-4E0F-70B7-7382-27B85BA9D3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36597A-BCC2-DE4A-6A05-C47F415CAAAB}"/>
              </a:ext>
            </a:extLst>
          </p:cNvPr>
          <p:cNvSpPr>
            <a:spLocks noGrp="1"/>
          </p:cNvSpPr>
          <p:nvPr>
            <p:ph type="sldNum" sz="quarter" idx="12"/>
          </p:nvPr>
        </p:nvSpPr>
        <p:spPr/>
        <p:txBody>
          <a:bodyPr/>
          <a:lstStyle>
            <a:lvl1pPr>
              <a:defRPr/>
            </a:lvl1pPr>
          </a:lstStyle>
          <a:p>
            <a:fld id="{6CC1C875-76D4-4EEE-9668-E2069AEC1814}" type="slidenum">
              <a:rPr lang="ja-JP" altLang="en-US"/>
              <a:pPr/>
              <a:t>‹#›</a:t>
            </a:fld>
            <a:endParaRPr lang="ja-JP" altLang="en-US"/>
          </a:p>
        </p:txBody>
      </p:sp>
    </p:spTree>
    <p:extLst>
      <p:ext uri="{BB962C8B-B14F-4D97-AF65-F5344CB8AC3E}">
        <p14:creationId xmlns:p14="http://schemas.microsoft.com/office/powerpoint/2010/main" val="1298142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82FA667-D68A-71DF-6955-70FED30D5495}"/>
              </a:ext>
            </a:extLst>
          </p:cNvPr>
          <p:cNvSpPr>
            <a:spLocks noGrp="1"/>
          </p:cNvSpPr>
          <p:nvPr>
            <p:ph type="dt" sz="half" idx="10"/>
          </p:nvPr>
        </p:nvSpPr>
        <p:spPr/>
        <p:txBody>
          <a:bodyPr/>
          <a:lstStyle>
            <a:lvl1pPr>
              <a:defRPr/>
            </a:lvl1pPr>
          </a:lstStyle>
          <a:p>
            <a:pPr>
              <a:defRPr/>
            </a:pPr>
            <a:fld id="{2D5544B4-9A82-42E1-BDE1-E3E4081DFFBC}"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B4761755-0AF5-F010-BAA1-5D19F87C41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28263D-9460-0F27-7A92-4FF226ACEF70}"/>
              </a:ext>
            </a:extLst>
          </p:cNvPr>
          <p:cNvSpPr>
            <a:spLocks noGrp="1"/>
          </p:cNvSpPr>
          <p:nvPr>
            <p:ph type="sldNum" sz="quarter" idx="12"/>
          </p:nvPr>
        </p:nvSpPr>
        <p:spPr/>
        <p:txBody>
          <a:bodyPr/>
          <a:lstStyle>
            <a:lvl1pPr>
              <a:defRPr/>
            </a:lvl1pPr>
          </a:lstStyle>
          <a:p>
            <a:fld id="{6F3AD751-6794-4485-B7B0-8C53A11EC7B8}" type="slidenum">
              <a:rPr lang="ja-JP" altLang="en-US"/>
              <a:pPr/>
              <a:t>‹#›</a:t>
            </a:fld>
            <a:endParaRPr lang="ja-JP" altLang="en-US"/>
          </a:p>
        </p:txBody>
      </p:sp>
    </p:spTree>
    <p:extLst>
      <p:ext uri="{BB962C8B-B14F-4D97-AF65-F5344CB8AC3E}">
        <p14:creationId xmlns:p14="http://schemas.microsoft.com/office/powerpoint/2010/main" val="2414996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6F0FC0F-FCB1-5D06-824A-E40EF502017B}"/>
              </a:ext>
            </a:extLst>
          </p:cNvPr>
          <p:cNvSpPr>
            <a:spLocks noGrp="1"/>
          </p:cNvSpPr>
          <p:nvPr>
            <p:ph type="dt" sz="half" idx="10"/>
          </p:nvPr>
        </p:nvSpPr>
        <p:spPr/>
        <p:txBody>
          <a:bodyPr/>
          <a:lstStyle>
            <a:lvl1pPr>
              <a:defRPr/>
            </a:lvl1pPr>
          </a:lstStyle>
          <a:p>
            <a:pPr>
              <a:defRPr/>
            </a:pPr>
            <a:fld id="{70D61161-7F7D-4DD2-9A0C-85D0DF123AC5}"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030135BD-F7F0-3621-2625-6BCEA4C14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6AE7987-17FE-DD92-2A38-B372477FB574}"/>
              </a:ext>
            </a:extLst>
          </p:cNvPr>
          <p:cNvSpPr>
            <a:spLocks noGrp="1"/>
          </p:cNvSpPr>
          <p:nvPr>
            <p:ph type="sldNum" sz="quarter" idx="12"/>
          </p:nvPr>
        </p:nvSpPr>
        <p:spPr/>
        <p:txBody>
          <a:bodyPr/>
          <a:lstStyle>
            <a:lvl1pPr>
              <a:defRPr/>
            </a:lvl1pPr>
          </a:lstStyle>
          <a:p>
            <a:fld id="{D4EEBB31-775B-48C8-A159-5C84D052515C}" type="slidenum">
              <a:rPr lang="ja-JP" altLang="en-US"/>
              <a:pPr/>
              <a:t>‹#›</a:t>
            </a:fld>
            <a:endParaRPr lang="ja-JP" altLang="en-US"/>
          </a:p>
        </p:txBody>
      </p:sp>
    </p:spTree>
    <p:extLst>
      <p:ext uri="{BB962C8B-B14F-4D97-AF65-F5344CB8AC3E}">
        <p14:creationId xmlns:p14="http://schemas.microsoft.com/office/powerpoint/2010/main" val="4062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389A2-DB59-49CD-F5CE-1AF88484ABDF}"/>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BE425E88-2600-2257-098F-D994112F0CD9}"/>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B8EBA187-C4F1-CF0B-CE72-8BB85BD98E3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CEADB925-7187-EBF6-28C3-581A46452EA5}"/>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195B79F0-7802-B249-B088-B429E440879F}"/>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B38ED5D-4360-E74A-3402-49B8618B7376}"/>
              </a:ext>
            </a:extLst>
          </p:cNvPr>
          <p:cNvSpPr>
            <a:spLocks noGrp="1"/>
          </p:cNvSpPr>
          <p:nvPr>
            <p:ph type="sldNum" sz="quarter" idx="12"/>
          </p:nvPr>
        </p:nvSpPr>
        <p:spPr/>
        <p:txBody>
          <a:bodyPr/>
          <a:lstStyle>
            <a:lvl1pPr>
              <a:defRPr/>
            </a:lvl1pPr>
          </a:lstStyle>
          <a:p>
            <a:fld id="{A01A12DC-0EEE-45E8-8E30-3DBD3AE9D4A5}" type="slidenum">
              <a:rPr lang="en-US" altLang="ja-JP"/>
              <a:pPr/>
              <a:t>‹#›</a:t>
            </a:fld>
            <a:endParaRPr lang="en-US" altLang="ja-JP"/>
          </a:p>
        </p:txBody>
      </p:sp>
    </p:spTree>
    <p:extLst>
      <p:ext uri="{BB962C8B-B14F-4D97-AF65-F5344CB8AC3E}">
        <p14:creationId xmlns:p14="http://schemas.microsoft.com/office/powerpoint/2010/main" val="3301968606"/>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046AE-FE80-ED5A-54E2-09D8B205EF99}"/>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15812E4-BE95-76C5-7491-CD520EC9D2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D698E585-C67A-E5EB-6206-86204BBD28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AD738321-52C2-9D85-E5DE-49FD238763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F3F943EE-4EF4-357C-2293-A149C1587ADB}"/>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AE802775-5BB6-A553-F157-10A7BF0936FC}"/>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58335A70-4437-2D2D-A708-47FADD7C8937}"/>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0A3BCB68-75C9-1E5C-01E3-90C8957A8EBD}"/>
              </a:ext>
            </a:extLst>
          </p:cNvPr>
          <p:cNvSpPr>
            <a:spLocks noGrp="1"/>
          </p:cNvSpPr>
          <p:nvPr>
            <p:ph type="sldNum" sz="quarter" idx="12"/>
          </p:nvPr>
        </p:nvSpPr>
        <p:spPr/>
        <p:txBody>
          <a:bodyPr/>
          <a:lstStyle>
            <a:lvl1pPr>
              <a:defRPr/>
            </a:lvl1pPr>
          </a:lstStyle>
          <a:p>
            <a:fld id="{AE629983-1C25-4E0C-ACB3-34FEEE03FE0E}" type="slidenum">
              <a:rPr lang="en-US" altLang="ja-JP"/>
              <a:pPr/>
              <a:t>‹#›</a:t>
            </a:fld>
            <a:endParaRPr lang="en-US" altLang="ja-JP"/>
          </a:p>
        </p:txBody>
      </p:sp>
    </p:spTree>
    <p:extLst>
      <p:ext uri="{BB962C8B-B14F-4D97-AF65-F5344CB8AC3E}">
        <p14:creationId xmlns:p14="http://schemas.microsoft.com/office/powerpoint/2010/main" val="1349712149"/>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D5F7E7-4D92-E86A-4660-7FAEC03467EA}"/>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A189C51-2E6E-D5C3-4431-ABF731287456}"/>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908BAC4-71E4-2657-9F2C-A853EF7E25C5}"/>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0A369C7-2A2F-5A5C-A9F8-49382635F8CD}"/>
              </a:ext>
            </a:extLst>
          </p:cNvPr>
          <p:cNvSpPr>
            <a:spLocks noGrp="1"/>
          </p:cNvSpPr>
          <p:nvPr>
            <p:ph type="sldNum" sz="quarter" idx="12"/>
          </p:nvPr>
        </p:nvSpPr>
        <p:spPr/>
        <p:txBody>
          <a:bodyPr/>
          <a:lstStyle>
            <a:lvl1pPr>
              <a:defRPr/>
            </a:lvl1pPr>
          </a:lstStyle>
          <a:p>
            <a:fld id="{41F2F3BA-BAB2-4CC4-A574-403246C6D1DA}" type="slidenum">
              <a:rPr lang="en-US" altLang="ja-JP"/>
              <a:pPr/>
              <a:t>‹#›</a:t>
            </a:fld>
            <a:endParaRPr lang="en-US" altLang="ja-JP"/>
          </a:p>
        </p:txBody>
      </p:sp>
    </p:spTree>
    <p:extLst>
      <p:ext uri="{BB962C8B-B14F-4D97-AF65-F5344CB8AC3E}">
        <p14:creationId xmlns:p14="http://schemas.microsoft.com/office/powerpoint/2010/main" val="3593513484"/>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E87A35-06DF-0988-EEB3-5A13FE8515A4}"/>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A23AAA8F-36B2-9839-B710-ED75D2C0410F}"/>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86C0469E-B291-A309-70FF-556C2EF1743C}"/>
              </a:ext>
            </a:extLst>
          </p:cNvPr>
          <p:cNvSpPr>
            <a:spLocks noGrp="1"/>
          </p:cNvSpPr>
          <p:nvPr>
            <p:ph type="sldNum" sz="quarter" idx="12"/>
          </p:nvPr>
        </p:nvSpPr>
        <p:spPr/>
        <p:txBody>
          <a:bodyPr/>
          <a:lstStyle>
            <a:lvl1pPr>
              <a:defRPr/>
            </a:lvl1pPr>
          </a:lstStyle>
          <a:p>
            <a:fld id="{E9FF08B1-24DB-42D7-ADFA-0B70779273E7}" type="slidenum">
              <a:rPr lang="en-US" altLang="ja-JP"/>
              <a:pPr/>
              <a:t>‹#›</a:t>
            </a:fld>
            <a:endParaRPr lang="en-US" altLang="ja-JP"/>
          </a:p>
        </p:txBody>
      </p:sp>
    </p:spTree>
    <p:extLst>
      <p:ext uri="{BB962C8B-B14F-4D97-AF65-F5344CB8AC3E}">
        <p14:creationId xmlns:p14="http://schemas.microsoft.com/office/powerpoint/2010/main" val="3231311052"/>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7AC86-F259-CF6C-ED67-FC561C371663}"/>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8FCCBD4-45EC-4B69-F3C2-555D9939B8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8FA0D620-06B9-8267-7632-E66919EF6A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3354A53-B3A4-EE02-6A95-E0C3BA239A3F}"/>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33837724-D5E8-F8ED-BF46-1F33A61BAB3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30C644-47E9-0D6E-515A-BA52C0673047}"/>
              </a:ext>
            </a:extLst>
          </p:cNvPr>
          <p:cNvSpPr>
            <a:spLocks noGrp="1"/>
          </p:cNvSpPr>
          <p:nvPr>
            <p:ph type="sldNum" sz="quarter" idx="12"/>
          </p:nvPr>
        </p:nvSpPr>
        <p:spPr/>
        <p:txBody>
          <a:bodyPr/>
          <a:lstStyle>
            <a:lvl1pPr>
              <a:defRPr/>
            </a:lvl1pPr>
          </a:lstStyle>
          <a:p>
            <a:fld id="{EFAB29A5-5A26-43D3-81ED-1C578F6BE827}" type="slidenum">
              <a:rPr lang="en-US" altLang="ja-JP"/>
              <a:pPr/>
              <a:t>‹#›</a:t>
            </a:fld>
            <a:endParaRPr lang="en-US" altLang="ja-JP"/>
          </a:p>
        </p:txBody>
      </p:sp>
    </p:spTree>
    <p:extLst>
      <p:ext uri="{BB962C8B-B14F-4D97-AF65-F5344CB8AC3E}">
        <p14:creationId xmlns:p14="http://schemas.microsoft.com/office/powerpoint/2010/main" val="2662687963"/>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AD135-7DB5-E1D7-0256-71C1C5BBB6E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4F305E3-9A00-F5C3-9216-6C85AD76DC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AE502E4D-6E08-4A53-5564-7E4B45D6F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B231B94-B981-B548-6F89-5D761702E889}"/>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F928A33-3097-0976-D2BA-9E3A4A8038E7}"/>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CE22185B-82FE-83AE-F84F-F0D77AEC993C}"/>
              </a:ext>
            </a:extLst>
          </p:cNvPr>
          <p:cNvSpPr>
            <a:spLocks noGrp="1"/>
          </p:cNvSpPr>
          <p:nvPr>
            <p:ph type="sldNum" sz="quarter" idx="12"/>
          </p:nvPr>
        </p:nvSpPr>
        <p:spPr/>
        <p:txBody>
          <a:bodyPr/>
          <a:lstStyle>
            <a:lvl1pPr>
              <a:defRPr/>
            </a:lvl1pPr>
          </a:lstStyle>
          <a:p>
            <a:fld id="{6E3D81DB-CD9C-4EC8-92C7-DC4100F5E0E3}" type="slidenum">
              <a:rPr lang="en-US" altLang="ja-JP"/>
              <a:pPr/>
              <a:t>‹#›</a:t>
            </a:fld>
            <a:endParaRPr lang="en-US" altLang="ja-JP"/>
          </a:p>
        </p:txBody>
      </p:sp>
    </p:spTree>
    <p:extLst>
      <p:ext uri="{BB962C8B-B14F-4D97-AF65-F5344CB8AC3E}">
        <p14:creationId xmlns:p14="http://schemas.microsoft.com/office/powerpoint/2010/main" val="3200981561"/>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66FFFF"/>
          </a:fgClr>
          <a:bgClr>
            <a:schemeClr val="bg1"/>
          </a:bgClr>
        </a:pattFill>
        <a:effectLst/>
      </p:bgPr>
    </p:bg>
    <p:spTree>
      <p:nvGrpSpPr>
        <p:cNvPr id="1" name=""/>
        <p:cNvGrpSpPr/>
        <p:nvPr/>
      </p:nvGrpSpPr>
      <p:grpSpPr>
        <a:xfrm>
          <a:off x="0" y="0"/>
          <a:ext cx="0" cy="0"/>
          <a:chOff x="0" y="0"/>
          <a:chExt cx="0" cy="0"/>
        </a:xfrm>
      </p:grpSpPr>
      <p:pic>
        <p:nvPicPr>
          <p:cNvPr id="202766" name="Picture 14">
            <a:extLst>
              <a:ext uri="{FF2B5EF4-FFF2-40B4-BE49-F238E27FC236}">
                <a16:creationId xmlns:a16="http://schemas.microsoft.com/office/drawing/2014/main" id="{B25008AF-D66C-6036-231D-7777FC5E4E0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a:extLst>
              <a:ext uri="{FF2B5EF4-FFF2-40B4-BE49-F238E27FC236}">
                <a16:creationId xmlns:a16="http://schemas.microsoft.com/office/drawing/2014/main" id="{5AF6D31D-B475-64D8-CAFA-8B2741FDACC1}"/>
              </a:ext>
            </a:extLst>
          </p:cNvPr>
          <p:cNvSpPr>
            <a:spLocks noGrp="1" noChangeArrowheads="1"/>
          </p:cNvSpPr>
          <p:nvPr>
            <p:ph type="title"/>
          </p:nvPr>
        </p:nvSpPr>
        <p:spPr bwMode="auto">
          <a:xfrm>
            <a:off x="457200" y="990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2756" name="Rectangle 4">
            <a:extLst>
              <a:ext uri="{FF2B5EF4-FFF2-40B4-BE49-F238E27FC236}">
                <a16:creationId xmlns:a16="http://schemas.microsoft.com/office/drawing/2014/main" id="{9239EEDD-9E24-7385-4C60-767CA9F07CB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2757" name="Rectangle 5">
            <a:extLst>
              <a:ext uri="{FF2B5EF4-FFF2-40B4-BE49-F238E27FC236}">
                <a16:creationId xmlns:a16="http://schemas.microsoft.com/office/drawing/2014/main" id="{9F79F844-4002-9946-EDE2-A80FC6A1FD7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202758" name="Rectangle 6">
            <a:extLst>
              <a:ext uri="{FF2B5EF4-FFF2-40B4-BE49-F238E27FC236}">
                <a16:creationId xmlns:a16="http://schemas.microsoft.com/office/drawing/2014/main" id="{24A14FDE-D0B3-2218-82EF-EC1506B8CBA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202759" name="Rectangle 7">
            <a:extLst>
              <a:ext uri="{FF2B5EF4-FFF2-40B4-BE49-F238E27FC236}">
                <a16:creationId xmlns:a16="http://schemas.microsoft.com/office/drawing/2014/main" id="{EC614771-C730-827A-D16E-6A4F6FABD27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5250E3-38A3-419B-9867-0FEBC0CC8F55}" type="slidenum">
              <a:rPr lang="en-US" altLang="ja-JP"/>
              <a:pPr/>
              <a:t>‹#›</a:t>
            </a:fld>
            <a:endParaRPr lang="en-US" altLang="ja-JP"/>
          </a:p>
        </p:txBody>
      </p:sp>
      <p:sp>
        <p:nvSpPr>
          <p:cNvPr id="202760" name="Rectangle 8">
            <a:extLst>
              <a:ext uri="{FF2B5EF4-FFF2-40B4-BE49-F238E27FC236}">
                <a16:creationId xmlns:a16="http://schemas.microsoft.com/office/drawing/2014/main" id="{2C0C30B8-82F1-CECE-C467-FD182ECF22B8}"/>
              </a:ext>
            </a:extLst>
          </p:cNvPr>
          <p:cNvSpPr>
            <a:spLocks noChangeArrowheads="1"/>
          </p:cNvSpPr>
          <p:nvPr userDrawn="1"/>
        </p:nvSpPr>
        <p:spPr bwMode="auto">
          <a:xfrm>
            <a:off x="304800" y="425450"/>
            <a:ext cx="8534400" cy="3810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2761" name="Rectangle 9">
            <a:extLst>
              <a:ext uri="{FF2B5EF4-FFF2-40B4-BE49-F238E27FC236}">
                <a16:creationId xmlns:a16="http://schemas.microsoft.com/office/drawing/2014/main" id="{16C62AD2-A17C-1B2D-DB99-77CBD1E39CEB}"/>
              </a:ext>
            </a:extLst>
          </p:cNvPr>
          <p:cNvSpPr>
            <a:spLocks noChangeArrowheads="1"/>
          </p:cNvSpPr>
          <p:nvPr userDrawn="1"/>
        </p:nvSpPr>
        <p:spPr bwMode="auto">
          <a:xfrm>
            <a:off x="304800" y="425450"/>
            <a:ext cx="381000" cy="381000"/>
          </a:xfrm>
          <a:prstGeom prst="rect">
            <a:avLst/>
          </a:prstGeom>
          <a:solidFill>
            <a:srgbClr val="F735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02765" name="Picture 13">
            <a:extLst>
              <a:ext uri="{FF2B5EF4-FFF2-40B4-BE49-F238E27FC236}">
                <a16:creationId xmlns:a16="http://schemas.microsoft.com/office/drawing/2014/main" id="{8BB81CA2-C90B-5BBB-9FA1-EAE5329160C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011863" y="188913"/>
            <a:ext cx="2778125" cy="2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370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trips dir="ld"/>
  </p:transition>
  <p:txStyles>
    <p:titleStyle>
      <a:lvl1pPr algn="l" rtl="0" fontAlgn="base">
        <a:spcBef>
          <a:spcPct val="0"/>
        </a:spcBef>
        <a:spcAft>
          <a:spcPct val="0"/>
        </a:spcAft>
        <a:defRPr kumimoji="1" sz="4200" b="1" kern="1200">
          <a:solidFill>
            <a:schemeClr val="tx2"/>
          </a:solidFill>
          <a:latin typeface="+mj-lt"/>
          <a:ea typeface="+mj-ea"/>
          <a:cs typeface="+mj-cs"/>
        </a:defRPr>
      </a:lvl1pPr>
      <a:lvl2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2pPr>
      <a:lvl3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3pPr>
      <a:lvl4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4pPr>
      <a:lvl5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5pPr>
      <a:lvl6pPr marL="4572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6pPr>
      <a:lvl7pPr marL="9144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7pPr>
      <a:lvl8pPr marL="13716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8pPr>
      <a:lvl9pPr marL="18288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66FFFF"/>
          </a:fgClr>
          <a:bgClr>
            <a:schemeClr val="bg1"/>
          </a:bgClr>
        </a:pattFill>
        <a:effectLst/>
      </p:bgPr>
    </p:bg>
    <p:spTree>
      <p:nvGrpSpPr>
        <p:cNvPr id="1" name=""/>
        <p:cNvGrpSpPr/>
        <p:nvPr/>
      </p:nvGrpSpPr>
      <p:grpSpPr>
        <a:xfrm>
          <a:off x="0" y="0"/>
          <a:ext cx="0" cy="0"/>
          <a:chOff x="0" y="0"/>
          <a:chExt cx="0" cy="0"/>
        </a:xfrm>
      </p:grpSpPr>
      <p:pic>
        <p:nvPicPr>
          <p:cNvPr id="1026" name="Picture 15" descr="C:\Documents and Settings\densan\デスクトップ\健康歯科の達人\バック.png">
            <a:extLst>
              <a:ext uri="{FF2B5EF4-FFF2-40B4-BE49-F238E27FC236}">
                <a16:creationId xmlns:a16="http://schemas.microsoft.com/office/drawing/2014/main" id="{D5CAB24F-387D-DE9B-4261-0B7214FFE7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EFB51A8-3398-334D-74EE-EEC7F288496F}"/>
              </a:ext>
            </a:extLst>
          </p:cNvPr>
          <p:cNvSpPr>
            <a:spLocks noGrp="1" noChangeArrowheads="1"/>
          </p:cNvSpPr>
          <p:nvPr>
            <p:ph type="title"/>
          </p:nvPr>
        </p:nvSpPr>
        <p:spPr bwMode="auto">
          <a:xfrm>
            <a:off x="457200" y="990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4">
            <a:extLst>
              <a:ext uri="{FF2B5EF4-FFF2-40B4-BE49-F238E27FC236}">
                <a16:creationId xmlns:a16="http://schemas.microsoft.com/office/drawing/2014/main" id="{D41B09C5-81AF-7023-00FF-9529E82C2E2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2757" name="Rectangle 5">
            <a:extLst>
              <a:ext uri="{FF2B5EF4-FFF2-40B4-BE49-F238E27FC236}">
                <a16:creationId xmlns:a16="http://schemas.microsoft.com/office/drawing/2014/main" id="{31A7BC6D-FC62-6483-47EE-FD44472CA63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ja-JP"/>
          </a:p>
        </p:txBody>
      </p:sp>
      <p:sp>
        <p:nvSpPr>
          <p:cNvPr id="202758" name="Rectangle 6">
            <a:extLst>
              <a:ext uri="{FF2B5EF4-FFF2-40B4-BE49-F238E27FC236}">
                <a16:creationId xmlns:a16="http://schemas.microsoft.com/office/drawing/2014/main" id="{3E363DA2-4F8B-7462-8647-F6B8060579E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202759" name="Rectangle 7">
            <a:extLst>
              <a:ext uri="{FF2B5EF4-FFF2-40B4-BE49-F238E27FC236}">
                <a16:creationId xmlns:a16="http://schemas.microsoft.com/office/drawing/2014/main" id="{8FCC48FB-AACD-1159-9F8A-56B148D48AE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15648F-CD23-40C1-ACBF-6D454F12D983}" type="slidenum">
              <a:rPr lang="en-US" altLang="ja-JP"/>
              <a:pPr/>
              <a:t>‹#›</a:t>
            </a:fld>
            <a:endParaRPr lang="en-US" altLang="ja-JP"/>
          </a:p>
        </p:txBody>
      </p:sp>
      <p:sp>
        <p:nvSpPr>
          <p:cNvPr id="202760" name="Rectangle 8">
            <a:extLst>
              <a:ext uri="{FF2B5EF4-FFF2-40B4-BE49-F238E27FC236}">
                <a16:creationId xmlns:a16="http://schemas.microsoft.com/office/drawing/2014/main" id="{0FC78688-F170-1238-52AE-6D8DBA1A6336}"/>
              </a:ext>
            </a:extLst>
          </p:cNvPr>
          <p:cNvSpPr>
            <a:spLocks noChangeArrowheads="1"/>
          </p:cNvSpPr>
          <p:nvPr userDrawn="1"/>
        </p:nvSpPr>
        <p:spPr bwMode="auto">
          <a:xfrm>
            <a:off x="304800" y="425450"/>
            <a:ext cx="8534400" cy="381000"/>
          </a:xfrm>
          <a:prstGeom prst="rect">
            <a:avLst/>
          </a:prstGeom>
          <a:solidFill>
            <a:srgbClr val="FF99CC"/>
          </a:solidFill>
          <a:ln w="9525">
            <a:noFill/>
            <a:miter lim="800000"/>
            <a:headEnd/>
            <a:tailEnd/>
          </a:ln>
          <a:effectLst/>
        </p:spPr>
        <p:txBody>
          <a:bodyPr wrap="none" anchor="ctr"/>
          <a:lstStyle/>
          <a:p>
            <a:pPr>
              <a:defRPr/>
            </a:pPr>
            <a:endParaRPr lang="ja-JP" altLang="en-US"/>
          </a:p>
        </p:txBody>
      </p:sp>
      <p:sp>
        <p:nvSpPr>
          <p:cNvPr id="202761" name="Rectangle 9">
            <a:extLst>
              <a:ext uri="{FF2B5EF4-FFF2-40B4-BE49-F238E27FC236}">
                <a16:creationId xmlns:a16="http://schemas.microsoft.com/office/drawing/2014/main" id="{7E082048-9D79-3B0D-3811-FD698BF02842}"/>
              </a:ext>
            </a:extLst>
          </p:cNvPr>
          <p:cNvSpPr>
            <a:spLocks noChangeArrowheads="1"/>
          </p:cNvSpPr>
          <p:nvPr userDrawn="1"/>
        </p:nvSpPr>
        <p:spPr bwMode="auto">
          <a:xfrm>
            <a:off x="304800" y="425450"/>
            <a:ext cx="381000" cy="381000"/>
          </a:xfrm>
          <a:prstGeom prst="rect">
            <a:avLst/>
          </a:prstGeom>
          <a:solidFill>
            <a:srgbClr val="FF0000"/>
          </a:solidFill>
          <a:ln w="9525">
            <a:noFill/>
            <a:miter lim="800000"/>
            <a:headEnd/>
            <a:tailEnd/>
          </a:ln>
          <a:effectLst/>
        </p:spPr>
        <p:txBody>
          <a:bodyPr wrap="none" anchor="ctr"/>
          <a:lstStyle/>
          <a:p>
            <a:pPr>
              <a:defRPr/>
            </a:pPr>
            <a:endParaRPr lang="ja-JP" altLang="en-US"/>
          </a:p>
        </p:txBody>
      </p:sp>
      <p:pic>
        <p:nvPicPr>
          <p:cNvPr id="1034" name="Picture 14" descr="育児・歯育・食育と小児歯科編">
            <a:extLst>
              <a:ext uri="{FF2B5EF4-FFF2-40B4-BE49-F238E27FC236}">
                <a16:creationId xmlns:a16="http://schemas.microsoft.com/office/drawing/2014/main" id="{6105A3D2-E17B-2C9B-4360-565B5991023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26013" y="188913"/>
            <a:ext cx="3894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9517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strips dir="ld"/>
  </p:transition>
  <p:txStyles>
    <p:titleStyle>
      <a:lvl1pPr algn="l" rtl="0" eaLnBrk="0" fontAlgn="base" hangingPunct="0">
        <a:spcBef>
          <a:spcPct val="0"/>
        </a:spcBef>
        <a:spcAft>
          <a:spcPct val="0"/>
        </a:spcAft>
        <a:defRPr kumimoji="1" sz="4200" b="1">
          <a:solidFill>
            <a:schemeClr val="tx2"/>
          </a:solidFill>
          <a:latin typeface="+mj-lt"/>
          <a:ea typeface="+mj-ea"/>
          <a:cs typeface="+mj-cs"/>
        </a:defRPr>
      </a:lvl1pPr>
      <a:lvl2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2pPr>
      <a:lvl3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3pPr>
      <a:lvl4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4pPr>
      <a:lvl5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5pPr>
      <a:lvl6pPr marL="4572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6pPr>
      <a:lvl7pPr marL="9144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7pPr>
      <a:lvl8pPr marL="13716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8pPr>
      <a:lvl9pPr marL="18288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66FFFF"/>
          </a:fgClr>
          <a:bgClr>
            <a:schemeClr val="bg1"/>
          </a:bgClr>
        </a:patt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D954BE21-CD96-DA0A-7D00-2F059343E40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849B7A6F-BFE3-A76E-23A0-44DE480DA71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9AB76E2-0291-CE8A-85F2-6622AC92F52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B094F3-4480-44A0-842E-28E8648B7A71}"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638A8638-D07B-3F5B-3B82-A18EA9B660B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4D88070-0772-7C6D-0897-947DE44D431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E196CA0-F6E6-46F2-96C9-EE5B00FA5121}" type="slidenum">
              <a:rPr lang="ja-JP" altLang="en-US"/>
              <a:pPr/>
              <a:t>‹#›</a:t>
            </a:fld>
            <a:endParaRPr lang="ja-JP" altLang="en-US"/>
          </a:p>
        </p:txBody>
      </p:sp>
    </p:spTree>
    <p:extLst>
      <p:ext uri="{BB962C8B-B14F-4D97-AF65-F5344CB8AC3E}">
        <p14:creationId xmlns:p14="http://schemas.microsoft.com/office/powerpoint/2010/main" val="22520728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9DC49912-8FD5-A102-5543-67C355E09116}"/>
              </a:ext>
            </a:extLst>
          </p:cNvPr>
          <p:cNvSpPr txBox="1">
            <a:spLocks noChangeArrowheads="1"/>
          </p:cNvSpPr>
          <p:nvPr/>
        </p:nvSpPr>
        <p:spPr bwMode="auto">
          <a:xfrm>
            <a:off x="0" y="263471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ja-JP" altLang="en-US" sz="8000" b="1" noProof="0" dirty="0">
                <a:solidFill>
                  <a:srgbClr val="000000"/>
                </a:solidFill>
                <a:latin typeface="HG丸ｺﾞｼｯｸM-PRO" panose="020F0600000000000000" pitchFamily="50" charset="-128"/>
                <a:ea typeface="HG丸ｺﾞｼｯｸM-PRO" panose="020F0600000000000000" pitchFamily="50" charset="-128"/>
              </a:rPr>
              <a:t>口腔清掃方法</a:t>
            </a:r>
            <a:endParaRPr kumimoji="1" lang="en-US" altLang="ja-JP" sz="80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09881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歯間部のプラーク（歯垢）除去率</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フロッシング</a:t>
            </a:r>
          </a:p>
        </p:txBody>
      </p:sp>
      <p:pic>
        <p:nvPicPr>
          <p:cNvPr id="3" name="図 2">
            <a:extLst>
              <a:ext uri="{FF2B5EF4-FFF2-40B4-BE49-F238E27FC236}">
                <a16:creationId xmlns:a16="http://schemas.microsoft.com/office/drawing/2014/main" id="{F8CE80EE-78E8-62AE-8E97-191FCE39D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53255"/>
            <a:ext cx="9144000" cy="4061674"/>
          </a:xfrm>
          <a:prstGeom prst="rect">
            <a:avLst/>
          </a:prstGeom>
        </p:spPr>
      </p:pic>
    </p:spTree>
    <p:extLst>
      <p:ext uri="{BB962C8B-B14F-4D97-AF65-F5344CB8AC3E}">
        <p14:creationId xmlns:p14="http://schemas.microsoft.com/office/powerpoint/2010/main" val="258341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デンタルフロス</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フロッシング</a:t>
            </a:r>
          </a:p>
        </p:txBody>
      </p:sp>
      <p:pic>
        <p:nvPicPr>
          <p:cNvPr id="3" name="図 2">
            <a:extLst>
              <a:ext uri="{FF2B5EF4-FFF2-40B4-BE49-F238E27FC236}">
                <a16:creationId xmlns:a16="http://schemas.microsoft.com/office/drawing/2014/main" id="{4F9FDD44-6A49-9349-56F2-C704AB4A93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95" t="14527" r="34238" b="16617"/>
          <a:stretch/>
        </p:blipFill>
        <p:spPr>
          <a:xfrm>
            <a:off x="3777748" y="2110308"/>
            <a:ext cx="1288254" cy="3875965"/>
          </a:xfrm>
          <a:prstGeom prst="rect">
            <a:avLst/>
          </a:prstGeom>
        </p:spPr>
      </p:pic>
      <p:pic>
        <p:nvPicPr>
          <p:cNvPr id="7" name="図 6">
            <a:extLst>
              <a:ext uri="{FF2B5EF4-FFF2-40B4-BE49-F238E27FC236}">
                <a16:creationId xmlns:a16="http://schemas.microsoft.com/office/drawing/2014/main" id="{4DE05648-7A56-0E83-643A-5918A300BA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831" t="20845" r="37898" b="25572"/>
          <a:stretch/>
        </p:blipFill>
        <p:spPr>
          <a:xfrm>
            <a:off x="1416496" y="2311564"/>
            <a:ext cx="1419367" cy="3674709"/>
          </a:xfrm>
          <a:prstGeom prst="rect">
            <a:avLst/>
          </a:prstGeom>
        </p:spPr>
      </p:pic>
      <p:pic>
        <p:nvPicPr>
          <p:cNvPr id="9" name="図 8">
            <a:extLst>
              <a:ext uri="{FF2B5EF4-FFF2-40B4-BE49-F238E27FC236}">
                <a16:creationId xmlns:a16="http://schemas.microsoft.com/office/drawing/2014/main" id="{AF47F935-E1E1-E559-9B26-3C470F8A1E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66" t="24079" r="7782" b="22338"/>
          <a:stretch/>
        </p:blipFill>
        <p:spPr>
          <a:xfrm>
            <a:off x="5567532" y="3348795"/>
            <a:ext cx="2709507" cy="2637478"/>
          </a:xfrm>
          <a:prstGeom prst="rect">
            <a:avLst/>
          </a:prstGeom>
        </p:spPr>
      </p:pic>
    </p:spTree>
    <p:extLst>
      <p:ext uri="{BB962C8B-B14F-4D97-AF65-F5344CB8AC3E}">
        <p14:creationId xmlns:p14="http://schemas.microsoft.com/office/powerpoint/2010/main" val="113104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ホルダー付デンタルフロスの使い方</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フロッシング</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82" y="2076644"/>
            <a:ext cx="8677835" cy="4336138"/>
          </a:xfrm>
          <a:prstGeom prst="rect">
            <a:avLst/>
          </a:prstGeom>
        </p:spPr>
      </p:pic>
      <p:sp>
        <p:nvSpPr>
          <p:cNvPr id="6" name="テキスト ボックス 5"/>
          <p:cNvSpPr txBox="1"/>
          <p:nvPr/>
        </p:nvSpPr>
        <p:spPr>
          <a:xfrm>
            <a:off x="6105723" y="4669971"/>
            <a:ext cx="997206" cy="280117"/>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しに</a:t>
            </a:r>
            <a:r>
              <a:rPr kumimoji="1" lang="ja-JP" altLang="en-US" sz="1200" dirty="0" err="1">
                <a:latin typeface="HG丸ｺﾞｼｯｸM-PRO" panose="020F0600000000000000" pitchFamily="50" charset="-128"/>
                <a:ea typeface="HG丸ｺﾞｼｯｸM-PRO" panose="020F0600000000000000" pitchFamily="50" charset="-128"/>
              </a:rPr>
              <a:t>く</a:t>
            </a:r>
            <a:r>
              <a:rPr kumimoji="1" lang="ja-JP" altLang="en-US" sz="1200" dirty="0">
                <a:latin typeface="HG丸ｺﾞｼｯｸM-PRO" panose="020F0600000000000000" pitchFamily="50" charset="-128"/>
                <a:ea typeface="HG丸ｺﾞｼｯｸM-PRO" panose="020F0600000000000000" pitchFamily="50" charset="-128"/>
              </a:rPr>
              <a:t>こう</a:t>
            </a:r>
          </a:p>
        </p:txBody>
      </p:sp>
    </p:spTree>
    <p:extLst>
      <p:ext uri="{BB962C8B-B14F-4D97-AF65-F5344CB8AC3E}">
        <p14:creationId xmlns:p14="http://schemas.microsoft.com/office/powerpoint/2010/main" val="377597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fontScale="90000"/>
          </a:bodyPr>
          <a:lstStyle/>
          <a:p>
            <a:pPr algn="ctr"/>
            <a:r>
              <a:rPr lang="ja-JP" altLang="en-US" sz="4200" dirty="0">
                <a:latin typeface="HG丸ｺﾞｼｯｸM-PRO" panose="020F0600000000000000" pitchFamily="50" charset="-128"/>
                <a:ea typeface="HG丸ｺﾞｼｯｸM-PRO" panose="020F0600000000000000" pitchFamily="50" charset="-128"/>
              </a:rPr>
              <a:t>糸巻きタイプデンタルフロスの使い方</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フロッシング</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22" y="1688009"/>
            <a:ext cx="7731355" cy="4983894"/>
          </a:xfrm>
          <a:prstGeom prst="rect">
            <a:avLst/>
          </a:prstGeom>
        </p:spPr>
      </p:pic>
    </p:spTree>
    <p:extLst>
      <p:ext uri="{BB962C8B-B14F-4D97-AF65-F5344CB8AC3E}">
        <p14:creationId xmlns:p14="http://schemas.microsoft.com/office/powerpoint/2010/main" val="75730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fontScale="90000"/>
          </a:bodyPr>
          <a:lstStyle/>
          <a:p>
            <a:pPr algn="ctr"/>
            <a:r>
              <a:rPr lang="ja-JP" altLang="en-US" sz="4200" dirty="0">
                <a:latin typeface="HG丸ｺﾞｼｯｸM-PRO" panose="020F0600000000000000" pitchFamily="50" charset="-128"/>
                <a:ea typeface="HG丸ｺﾞｼｯｸM-PRO" panose="020F0600000000000000" pitchFamily="50" charset="-128"/>
              </a:rPr>
              <a:t>セルフケアとプロフェッショナルケア</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まとめ</a:t>
            </a:r>
          </a:p>
        </p:txBody>
      </p:sp>
      <p:sp>
        <p:nvSpPr>
          <p:cNvPr id="6" name="Text Box 1036">
            <a:extLst>
              <a:ext uri="{FF2B5EF4-FFF2-40B4-BE49-F238E27FC236}">
                <a16:creationId xmlns:a16="http://schemas.microsoft.com/office/drawing/2014/main" id="{1E9C17D4-D800-E71B-C585-44C47421FF3A}"/>
              </a:ext>
            </a:extLst>
          </p:cNvPr>
          <p:cNvSpPr txBox="1">
            <a:spLocks noChangeArrowheads="1"/>
          </p:cNvSpPr>
          <p:nvPr/>
        </p:nvSpPr>
        <p:spPr bwMode="auto">
          <a:xfrm>
            <a:off x="1094917" y="1839349"/>
            <a:ext cx="6954165" cy="1015663"/>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むし歯と歯周病の予防は</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毎日のセルフケアと定期的なプロケアの両輪で！</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 name="円形吹き出し 2">
            <a:extLst>
              <a:ext uri="{FF2B5EF4-FFF2-40B4-BE49-F238E27FC236}">
                <a16:creationId xmlns:a16="http://schemas.microsoft.com/office/drawing/2014/main" id="{44024FDB-B99F-3FA5-55F9-8E4821910BB8}"/>
              </a:ext>
            </a:extLst>
          </p:cNvPr>
          <p:cNvSpPr/>
          <p:nvPr/>
        </p:nvSpPr>
        <p:spPr>
          <a:xfrm>
            <a:off x="308667" y="4161430"/>
            <a:ext cx="3230880" cy="990600"/>
          </a:xfrm>
          <a:prstGeom prst="wedgeEllipseCallout">
            <a:avLst>
              <a:gd name="adj1" fmla="val 45535"/>
              <a:gd name="adj2" fmla="val 61071"/>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ｺﾞｼｯｸM" panose="020B0609000000000000" pitchFamily="49" charset="-128"/>
                <a:ea typeface="HGｺﾞｼｯｸM" panose="020B0609000000000000" pitchFamily="49" charset="-128"/>
              </a:rPr>
              <a:t>プロフェッショナルケア</a:t>
            </a:r>
          </a:p>
        </p:txBody>
      </p:sp>
      <p:sp>
        <p:nvSpPr>
          <p:cNvPr id="3" name="円形吹き出し 3">
            <a:extLst>
              <a:ext uri="{FF2B5EF4-FFF2-40B4-BE49-F238E27FC236}">
                <a16:creationId xmlns:a16="http://schemas.microsoft.com/office/drawing/2014/main" id="{F0A06983-7BE1-F82E-A4E2-D30A17AD1486}"/>
              </a:ext>
            </a:extLst>
          </p:cNvPr>
          <p:cNvSpPr/>
          <p:nvPr/>
        </p:nvSpPr>
        <p:spPr>
          <a:xfrm>
            <a:off x="6629174" y="4194413"/>
            <a:ext cx="2225040" cy="924634"/>
          </a:xfrm>
          <a:prstGeom prst="wedgeEllipseCallout">
            <a:avLst>
              <a:gd name="adj1" fmla="val -40011"/>
              <a:gd name="adj2" fmla="val 64148"/>
            </a:avLst>
          </a:prstGeom>
          <a:solidFill>
            <a:srgbClr val="FF99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セルフケア</a:t>
            </a:r>
          </a:p>
        </p:txBody>
      </p:sp>
      <p:sp>
        <p:nvSpPr>
          <p:cNvPr id="7" name="ストライプ矢印 4">
            <a:extLst>
              <a:ext uri="{FF2B5EF4-FFF2-40B4-BE49-F238E27FC236}">
                <a16:creationId xmlns:a16="http://schemas.microsoft.com/office/drawing/2014/main" id="{4DE04FD4-E304-CBA7-7643-9DF387478D78}"/>
              </a:ext>
            </a:extLst>
          </p:cNvPr>
          <p:cNvSpPr/>
          <p:nvPr/>
        </p:nvSpPr>
        <p:spPr>
          <a:xfrm rot="10800000">
            <a:off x="1664117" y="5384256"/>
            <a:ext cx="1493520" cy="779853"/>
          </a:xfrm>
          <a:prstGeom prst="stripedRightArrow">
            <a:avLst/>
          </a:prstGeom>
          <a:solidFill>
            <a:srgbClr val="FDF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C5EBE3DB-3FEA-4866-8EC5-634538AE46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31" t="18706" r="7212" b="26766"/>
          <a:stretch/>
        </p:blipFill>
        <p:spPr>
          <a:xfrm>
            <a:off x="3278477" y="3012407"/>
            <a:ext cx="3766781" cy="3383928"/>
          </a:xfrm>
          <a:prstGeom prst="rect">
            <a:avLst/>
          </a:prstGeom>
        </p:spPr>
      </p:pic>
    </p:spTree>
    <p:extLst>
      <p:ext uri="{BB962C8B-B14F-4D97-AF65-F5344CB8AC3E}">
        <p14:creationId xmlns:p14="http://schemas.microsoft.com/office/powerpoint/2010/main" val="4712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250"/>
                                        <p:tgtEl>
                                          <p:spTgt spid="9"/>
                                        </p:tgtEl>
                                        <p:attrNameLst>
                                          <p:attrName>ppt_x</p:attrName>
                                        </p:attrNameLst>
                                      </p:cBhvr>
                                      <p:tavLst>
                                        <p:tav tm="0">
                                          <p:val>
                                            <p:strVal val="ppt_x"/>
                                          </p:val>
                                        </p:tav>
                                        <p:tav tm="100000">
                                          <p:val>
                                            <p:strVal val="0-ppt_w/2"/>
                                          </p:val>
                                        </p:tav>
                                      </p:tavLst>
                                    </p:anim>
                                    <p:anim calcmode="lin" valueType="num">
                                      <p:cBhvr additive="base">
                                        <p:cTn id="7" dur="1250"/>
                                        <p:tgtEl>
                                          <p:spTgt spid="9"/>
                                        </p:tgtEl>
                                        <p:attrNameLst>
                                          <p:attrName>ppt_y</p:attrName>
                                        </p:attrNameLst>
                                      </p:cBhvr>
                                      <p:tavLst>
                                        <p:tav tm="0">
                                          <p:val>
                                            <p:strVal val="ppt_y"/>
                                          </p:val>
                                        </p:tav>
                                        <p:tav tm="100000">
                                          <p:val>
                                            <p:strVal val="ppt_y"/>
                                          </p:val>
                                        </p:tav>
                                      </p:tavLst>
                                    </p:anim>
                                    <p:set>
                                      <p:cBhvr>
                                        <p:cTn id="8" dur="1" fill="hold">
                                          <p:stCondLst>
                                            <p:cond delay="1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歯と口の健康を保つ３つのＦ</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まとめ</a:t>
            </a:r>
          </a:p>
        </p:txBody>
      </p:sp>
      <p:sp>
        <p:nvSpPr>
          <p:cNvPr id="6" name="Text Box 1036">
            <a:extLst>
              <a:ext uri="{FF2B5EF4-FFF2-40B4-BE49-F238E27FC236}">
                <a16:creationId xmlns:a16="http://schemas.microsoft.com/office/drawing/2014/main" id="{1E9C17D4-D800-E71B-C585-44C47421FF3A}"/>
              </a:ext>
            </a:extLst>
          </p:cNvPr>
          <p:cNvSpPr txBox="1">
            <a:spLocks noChangeArrowheads="1"/>
          </p:cNvSpPr>
          <p:nvPr/>
        </p:nvSpPr>
        <p:spPr bwMode="auto">
          <a:xfrm>
            <a:off x="1228470" y="1857279"/>
            <a:ext cx="6687060" cy="1015663"/>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新潟県では、むし歯と歯周病を予防するために</a:t>
            </a:r>
            <a:endParaRPr lang="en-US" altLang="ja-JP" sz="2400" dirty="0">
              <a:latin typeface="HG丸ｺﾞｼｯｸM-PRO" panose="020F0600000000000000" pitchFamily="50" charset="-128"/>
              <a:ea typeface="HG丸ｺﾞｼｯｸM-PRO" panose="020F0600000000000000" pitchFamily="50" charset="-128"/>
            </a:endParaRPr>
          </a:p>
          <a:p>
            <a:pPr eaLnBrk="1" hangingPunct="1">
              <a:spcBef>
                <a:spcPct val="50000"/>
              </a:spcBef>
              <a:buFontTx/>
              <a:buNone/>
            </a:pPr>
            <a:r>
              <a:rPr lang="ja-JP" altLang="en-US" sz="2400" dirty="0">
                <a:latin typeface="HG丸ｺﾞｼｯｸM-PRO" panose="020F0600000000000000" pitchFamily="50" charset="-128"/>
                <a:ea typeface="HG丸ｺﾞｼｯｸM-PRO" panose="020F0600000000000000" pitchFamily="50" charset="-128"/>
              </a:rPr>
              <a:t>３つのＦをすすめています！</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906" y="3166247"/>
            <a:ext cx="7061609" cy="3331885"/>
          </a:xfrm>
          <a:prstGeom prst="rect">
            <a:avLst/>
          </a:prstGeom>
        </p:spPr>
      </p:pic>
    </p:spTree>
    <p:extLst>
      <p:ext uri="{BB962C8B-B14F-4D97-AF65-F5344CB8AC3E}">
        <p14:creationId xmlns:p14="http://schemas.microsoft.com/office/powerpoint/2010/main" val="415355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ブラッシングのポイント①</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90" y="0"/>
            <a:ext cx="3470911" cy="4001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lang="ja-JP" altLang="en-US" sz="2000" noProof="0" dirty="0">
                <a:solidFill>
                  <a:srgbClr val="000000"/>
                </a:solidFill>
                <a:latin typeface="HG丸ｺﾞｼｯｸM-PRO" panose="020F0600000000000000" pitchFamily="50" charset="-128"/>
                <a:ea typeface="HG丸ｺﾞｼｯｸM-PRO" panose="020F0600000000000000" pitchFamily="50" charset="-128"/>
              </a:rPr>
              <a:t>ブラッシング</a:t>
            </a:r>
            <a:endPar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テキスト ボックス 1"/>
          <p:cNvSpPr txBox="1"/>
          <p:nvPr/>
        </p:nvSpPr>
        <p:spPr>
          <a:xfrm>
            <a:off x="645457" y="1693332"/>
            <a:ext cx="3550025" cy="461665"/>
          </a:xfrm>
          <a:prstGeom prst="rect">
            <a:avLst/>
          </a:prstGeom>
          <a:noFill/>
          <a:ln w="38100" cmpd="dbl">
            <a:solidFill>
              <a:schemeClr val="accent5">
                <a:lumMod val="50000"/>
              </a:schemeClr>
            </a:solidFill>
            <a:prstDash val="solid"/>
          </a:ln>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歯ブラシ選びのポイント</a:t>
            </a:r>
          </a:p>
        </p:txBody>
      </p:sp>
      <p:sp>
        <p:nvSpPr>
          <p:cNvPr id="6" name="テキスト ボックス 5"/>
          <p:cNvSpPr txBox="1"/>
          <p:nvPr/>
        </p:nvSpPr>
        <p:spPr>
          <a:xfrm>
            <a:off x="4993340" y="1693331"/>
            <a:ext cx="3550025" cy="461665"/>
          </a:xfrm>
          <a:prstGeom prst="rect">
            <a:avLst/>
          </a:prstGeom>
          <a:noFill/>
          <a:ln w="38100" cmpd="dbl">
            <a:solidFill>
              <a:schemeClr val="accent5">
                <a:lumMod val="50000"/>
              </a:schemeClr>
            </a:solidFill>
            <a:prstDash val="solid"/>
          </a:ln>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歯ブラシ取りかえの目安</a:t>
            </a:r>
          </a:p>
        </p:txBody>
      </p:sp>
      <p:sp>
        <p:nvSpPr>
          <p:cNvPr id="3" name="テキスト ボックス 2"/>
          <p:cNvSpPr txBox="1"/>
          <p:nvPr/>
        </p:nvSpPr>
        <p:spPr>
          <a:xfrm>
            <a:off x="645457" y="2229816"/>
            <a:ext cx="3550025" cy="830997"/>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・硬さ　　ふつうのもの</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・大きさ　小さめのもの</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992839" y="5875002"/>
            <a:ext cx="2855260" cy="369332"/>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前歯２本分くらいのもの</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993339" y="2229816"/>
            <a:ext cx="3550025" cy="1200329"/>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・交換時期</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毛先が広がってきたら</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交換が必要です。</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111018" y="5459504"/>
            <a:ext cx="3569378"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裏側から見て、毛先がはみ出していたら交換してください。</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はみ出していなくても１～２ヶ月で交換しましょう。</a:t>
            </a: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12279" t="5476" r="3860" b="18095"/>
          <a:stretch/>
        </p:blipFill>
        <p:spPr>
          <a:xfrm>
            <a:off x="1513887" y="3099092"/>
            <a:ext cx="2153275" cy="2775910"/>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t="15477" b="25714"/>
          <a:stretch/>
        </p:blipFill>
        <p:spPr>
          <a:xfrm>
            <a:off x="5609895" y="3320246"/>
            <a:ext cx="2571624" cy="2139258"/>
          </a:xfrm>
          <a:prstGeom prst="rect">
            <a:avLst/>
          </a:prstGeom>
        </p:spPr>
      </p:pic>
    </p:spTree>
    <p:extLst>
      <p:ext uri="{BB962C8B-B14F-4D97-AF65-F5344CB8AC3E}">
        <p14:creationId xmlns:p14="http://schemas.microsoft.com/office/powerpoint/2010/main" val="6722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ブラッシングのポイント②</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sp>
        <p:nvSpPr>
          <p:cNvPr id="2" name="テキスト ボックス 1"/>
          <p:cNvSpPr txBox="1"/>
          <p:nvPr/>
        </p:nvSpPr>
        <p:spPr>
          <a:xfrm>
            <a:off x="824753" y="1848676"/>
            <a:ext cx="1792942" cy="461665"/>
          </a:xfrm>
          <a:prstGeom prst="rect">
            <a:avLst/>
          </a:prstGeom>
          <a:noFill/>
          <a:ln w="38100" cmpd="dbl">
            <a:solidFill>
              <a:schemeClr val="accent5">
                <a:lumMod val="50000"/>
              </a:schemeClr>
            </a:solidFill>
            <a:prstDash val="solid"/>
          </a:ln>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みがく回数</a:t>
            </a:r>
          </a:p>
        </p:txBody>
      </p:sp>
      <p:sp>
        <p:nvSpPr>
          <p:cNvPr id="6" name="テキスト ボックス 5"/>
          <p:cNvSpPr txBox="1"/>
          <p:nvPr/>
        </p:nvSpPr>
        <p:spPr>
          <a:xfrm>
            <a:off x="824753" y="2805378"/>
            <a:ext cx="1174378" cy="461665"/>
          </a:xfrm>
          <a:prstGeom prst="rect">
            <a:avLst/>
          </a:prstGeom>
          <a:noFill/>
          <a:ln w="38100" cmpd="dbl">
            <a:solidFill>
              <a:schemeClr val="accent5">
                <a:lumMod val="50000"/>
              </a:schemeClr>
            </a:solidFill>
            <a:prstDash val="solid"/>
          </a:ln>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持ち方</a:t>
            </a:r>
          </a:p>
        </p:txBody>
      </p:sp>
      <p:sp>
        <p:nvSpPr>
          <p:cNvPr id="3" name="テキスト ボックス 2"/>
          <p:cNvSpPr txBox="1"/>
          <p:nvPr/>
        </p:nvSpPr>
        <p:spPr>
          <a:xfrm>
            <a:off x="3047998" y="1832176"/>
            <a:ext cx="4177554" cy="461665"/>
          </a:xfrm>
          <a:prstGeom prst="rect">
            <a:avLst/>
          </a:prstGeom>
          <a:noFill/>
        </p:spPr>
        <p:txBody>
          <a:bodyPr wrap="square" rtlCol="0">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食べたらみがく</a:t>
            </a:r>
            <a:r>
              <a:rPr lang="ja-JP" altLang="en-US" sz="2400" dirty="0">
                <a:solidFill>
                  <a:prstClr val="black"/>
                </a:solidFill>
                <a:latin typeface="HG丸ｺﾞｼｯｸM-PRO" panose="020F0600000000000000" pitchFamily="50" charset="-128"/>
                <a:ea typeface="HG丸ｺﾞｼｯｸM-PRO" panose="020F0600000000000000" pitchFamily="50" charset="-128"/>
              </a:rPr>
              <a:t>が基本です。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047998" y="2694294"/>
            <a:ext cx="3550025" cy="1200329"/>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ペングリップ</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（えん</a:t>
            </a:r>
            <a:r>
              <a:rPr lang="ja-JP" altLang="en-US" sz="2400" dirty="0" err="1">
                <a:solidFill>
                  <a:prstClr val="black"/>
                </a:solidFill>
                <a:latin typeface="HG丸ｺﾞｼｯｸM-PRO" panose="020F0600000000000000" pitchFamily="50" charset="-128"/>
                <a:ea typeface="HG丸ｺﾞｼｯｸM-PRO" panose="020F0600000000000000" pitchFamily="50" charset="-128"/>
              </a:rPr>
              <a:t>ぴつ</a:t>
            </a:r>
            <a:r>
              <a:rPr lang="ja-JP" altLang="en-US" sz="2400" dirty="0">
                <a:solidFill>
                  <a:prstClr val="black"/>
                </a:solidFill>
                <a:latin typeface="HG丸ｺﾞｼｯｸM-PRO" panose="020F0600000000000000" pitchFamily="50" charset="-128"/>
                <a:ea typeface="HG丸ｺﾞｼｯｸM-PRO" panose="020F0600000000000000" pitchFamily="50" charset="-128"/>
              </a:rPr>
              <a:t>持ち）</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がよいでしょう。</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828829" y="4433297"/>
            <a:ext cx="1470212" cy="461665"/>
          </a:xfrm>
          <a:prstGeom prst="rect">
            <a:avLst/>
          </a:prstGeom>
          <a:noFill/>
          <a:ln w="38100" cmpd="dbl">
            <a:solidFill>
              <a:schemeClr val="accent5">
                <a:lumMod val="50000"/>
              </a:schemeClr>
            </a:solidFill>
            <a:prstDash val="solid"/>
          </a:ln>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みがき方</a:t>
            </a:r>
          </a:p>
        </p:txBody>
      </p:sp>
      <p:sp>
        <p:nvSpPr>
          <p:cNvPr id="11" name="テキスト ボックス 10"/>
          <p:cNvSpPr txBox="1"/>
          <p:nvPr/>
        </p:nvSpPr>
        <p:spPr>
          <a:xfrm>
            <a:off x="3047998" y="4328364"/>
            <a:ext cx="4751296" cy="830997"/>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歯２本くらいを目安に</a:t>
            </a:r>
            <a:r>
              <a:rPr lang="en-US" altLang="ja-JP" sz="2400" dirty="0">
                <a:solidFill>
                  <a:prstClr val="black"/>
                </a:solidFill>
                <a:latin typeface="HG丸ｺﾞｼｯｸM-PRO" panose="020F0600000000000000" pitchFamily="50" charset="-128"/>
                <a:ea typeface="HG丸ｺﾞｼｯｸM-PRO" panose="020F0600000000000000" pitchFamily="50" charset="-128"/>
              </a:rPr>
              <a:t>10</a:t>
            </a:r>
            <a:r>
              <a:rPr lang="ja-JP" altLang="en-US" sz="2400" dirty="0">
                <a:solidFill>
                  <a:prstClr val="black"/>
                </a:solidFill>
                <a:latin typeface="HG丸ｺﾞｼｯｸM-PRO" panose="020F0600000000000000" pitchFamily="50" charset="-128"/>
                <a:ea typeface="HG丸ｺﾞｼｯｸM-PRO" panose="020F0600000000000000" pitchFamily="50" charset="-128"/>
              </a:rPr>
              <a:t>～</a:t>
            </a:r>
            <a:r>
              <a:rPr lang="en-US" altLang="ja-JP" sz="2400" dirty="0">
                <a:solidFill>
                  <a:prstClr val="black"/>
                </a:solidFill>
                <a:latin typeface="HG丸ｺﾞｼｯｸM-PRO" panose="020F0600000000000000" pitchFamily="50" charset="-128"/>
                <a:ea typeface="HG丸ｺﾞｼｯｸM-PRO" panose="020F0600000000000000" pitchFamily="50" charset="-128"/>
              </a:rPr>
              <a:t>20</a:t>
            </a:r>
            <a:r>
              <a:rPr lang="ja-JP" altLang="en-US" sz="2400" dirty="0">
                <a:solidFill>
                  <a:prstClr val="black"/>
                </a:solidFill>
                <a:latin typeface="HG丸ｺﾞｼｯｸM-PRO" panose="020F0600000000000000" pitchFamily="50" charset="-128"/>
                <a:ea typeface="HG丸ｺﾞｼｯｸM-PRO" panose="020F0600000000000000" pitchFamily="50" charset="-128"/>
              </a:rPr>
              <a:t>回小刻みに動かします。</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6554" t="32619" r="3524" b="30714"/>
          <a:stretch/>
        </p:blipFill>
        <p:spPr>
          <a:xfrm>
            <a:off x="5481872" y="2476189"/>
            <a:ext cx="2837375" cy="1636538"/>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8239" t="31190" r="5880" b="23095"/>
          <a:stretch/>
        </p:blipFill>
        <p:spPr>
          <a:xfrm>
            <a:off x="5104917" y="5355761"/>
            <a:ext cx="1756600" cy="1322617"/>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5207" t="29524" r="4196" b="42857"/>
          <a:stretch/>
        </p:blipFill>
        <p:spPr>
          <a:xfrm>
            <a:off x="2145124" y="5355761"/>
            <a:ext cx="2677886" cy="1154776"/>
          </a:xfrm>
          <a:prstGeom prst="rect">
            <a:avLst/>
          </a:prstGeom>
        </p:spPr>
      </p:pic>
      <p:pic>
        <p:nvPicPr>
          <p:cNvPr id="14" name="図 13">
            <a:extLst>
              <a:ext uri="{FF2B5EF4-FFF2-40B4-BE49-F238E27FC236}">
                <a16:creationId xmlns:a16="http://schemas.microsoft.com/office/drawing/2014/main" id="{1EBE02B0-DAA8-8D5B-3E00-B79FAB46A24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08" t="2553" r="8027" b="12139"/>
          <a:stretch/>
        </p:blipFill>
        <p:spPr>
          <a:xfrm>
            <a:off x="7224488" y="4817036"/>
            <a:ext cx="1420747" cy="1989684"/>
          </a:xfrm>
          <a:prstGeom prst="rect">
            <a:avLst/>
          </a:prstGeom>
        </p:spPr>
      </p:pic>
    </p:spTree>
    <p:extLst>
      <p:ext uri="{BB962C8B-B14F-4D97-AF65-F5344CB8AC3E}">
        <p14:creationId xmlns:p14="http://schemas.microsoft.com/office/powerpoint/2010/main" val="52950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ブラッシングのポイント③</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sp>
        <p:nvSpPr>
          <p:cNvPr id="5" name="Text Box 10">
            <a:extLst>
              <a:ext uri="{FF2B5EF4-FFF2-40B4-BE49-F238E27FC236}">
                <a16:creationId xmlns:a16="http://schemas.microsoft.com/office/drawing/2014/main" id="{5650DFDB-8B1B-8FD8-F8D1-F47131FC7CD7}"/>
              </a:ext>
            </a:extLst>
          </p:cNvPr>
          <p:cNvSpPr txBox="1">
            <a:spLocks noChangeArrowheads="1"/>
          </p:cNvSpPr>
          <p:nvPr/>
        </p:nvSpPr>
        <p:spPr bwMode="auto">
          <a:xfrm>
            <a:off x="528123" y="2846183"/>
            <a:ext cx="445087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ja-JP" altLang="en-US" dirty="0">
                <a:solidFill>
                  <a:srgbClr val="000000"/>
                </a:solidFill>
                <a:latin typeface="HG丸ｺﾞｼｯｸM-PRO" panose="020F0600000000000000" pitchFamily="50" charset="-128"/>
                <a:ea typeface="HG丸ｺﾞｼｯｸM-PRO" panose="020F0600000000000000" pitchFamily="50" charset="-128"/>
              </a:rPr>
              <a:t>みがく順番を決めると</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fontAlgn="base">
              <a:spcBef>
                <a:spcPct val="50000"/>
              </a:spcBef>
              <a:spcAft>
                <a:spcPct val="0"/>
              </a:spcAft>
              <a:buFontTx/>
              <a:buNone/>
            </a:pPr>
            <a:r>
              <a:rPr lang="ja-JP" altLang="en-US" dirty="0">
                <a:solidFill>
                  <a:srgbClr val="000000"/>
                </a:solidFill>
                <a:latin typeface="HG丸ｺﾞｼｯｸM-PRO" panose="020F0600000000000000" pitchFamily="50" charset="-128"/>
                <a:ea typeface="HG丸ｺﾞｼｯｸM-PRO" panose="020F0600000000000000" pitchFamily="50" charset="-128"/>
              </a:rPr>
              <a:t>みがき残しが少なく</a:t>
            </a:r>
            <a:endParaRPr lang="en-US" altLang="ja-JP" dirty="0">
              <a:solidFill>
                <a:srgbClr val="000000"/>
              </a:solidFill>
              <a:latin typeface="HG丸ｺﾞｼｯｸM-PRO" panose="020F0600000000000000" pitchFamily="50" charset="-128"/>
              <a:ea typeface="HG丸ｺﾞｼｯｸM-PRO" panose="020F0600000000000000" pitchFamily="50" charset="-128"/>
            </a:endParaRPr>
          </a:p>
          <a:p>
            <a:pPr fontAlgn="base">
              <a:spcBef>
                <a:spcPct val="50000"/>
              </a:spcBef>
              <a:spcAft>
                <a:spcPct val="0"/>
              </a:spcAft>
              <a:buFontTx/>
              <a:buNone/>
            </a:pPr>
            <a:r>
              <a:rPr lang="ja-JP" altLang="en-US" dirty="0">
                <a:solidFill>
                  <a:srgbClr val="000000"/>
                </a:solidFill>
                <a:latin typeface="HG丸ｺﾞｼｯｸM-PRO" panose="020F0600000000000000" pitchFamily="50" charset="-128"/>
                <a:ea typeface="HG丸ｺﾞｼｯｸM-PRO" panose="020F0600000000000000" pitchFamily="50" charset="-128"/>
              </a:rPr>
              <a:t>なります！</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997" y="1880000"/>
            <a:ext cx="3467733" cy="4529763"/>
          </a:xfrm>
          <a:prstGeom prst="rect">
            <a:avLst/>
          </a:prstGeom>
        </p:spPr>
      </p:pic>
    </p:spTree>
    <p:extLst>
      <p:ext uri="{BB962C8B-B14F-4D97-AF65-F5344CB8AC3E}">
        <p14:creationId xmlns:p14="http://schemas.microsoft.com/office/powerpoint/2010/main" val="282660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毛先の使い分け</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64" y="2530929"/>
            <a:ext cx="8732072" cy="2832524"/>
          </a:xfrm>
          <a:prstGeom prst="rect">
            <a:avLst/>
          </a:prstGeom>
        </p:spPr>
      </p:pic>
    </p:spTree>
    <p:extLst>
      <p:ext uri="{BB962C8B-B14F-4D97-AF65-F5344CB8AC3E}">
        <p14:creationId xmlns:p14="http://schemas.microsoft.com/office/powerpoint/2010/main" val="181725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前歯の外側</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sp>
        <p:nvSpPr>
          <p:cNvPr id="6" name="テキスト ボックス 5"/>
          <p:cNvSpPr txBox="1"/>
          <p:nvPr/>
        </p:nvSpPr>
        <p:spPr>
          <a:xfrm>
            <a:off x="4920662" y="2287033"/>
            <a:ext cx="3030071" cy="830997"/>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１本の歯面を３つに分けて考える</a:t>
            </a:r>
          </a:p>
        </p:txBody>
      </p:sp>
      <p:sp>
        <p:nvSpPr>
          <p:cNvPr id="8" name="Text Box 16"/>
          <p:cNvSpPr txBox="1">
            <a:spLocks noChangeArrowheads="1"/>
          </p:cNvSpPr>
          <p:nvPr/>
        </p:nvSpPr>
        <p:spPr bwMode="auto">
          <a:xfrm>
            <a:off x="760664" y="5707986"/>
            <a:ext cx="2259292" cy="707886"/>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中央は毛先全面を使ってみがく</a:t>
            </a:r>
          </a:p>
        </p:txBody>
      </p:sp>
      <p:sp>
        <p:nvSpPr>
          <p:cNvPr id="11" name="Text Box 17"/>
          <p:cNvSpPr txBox="1">
            <a:spLocks noChangeArrowheads="1"/>
          </p:cNvSpPr>
          <p:nvPr/>
        </p:nvSpPr>
        <p:spPr bwMode="auto">
          <a:xfrm>
            <a:off x="4089041" y="5861874"/>
            <a:ext cx="4249270" cy="400110"/>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左側、右側はわきを使ってみがく</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859" t="25952" r="3524" b="33571"/>
          <a:stretch/>
        </p:blipFill>
        <p:spPr>
          <a:xfrm>
            <a:off x="1443770" y="1797970"/>
            <a:ext cx="2926524" cy="1809125"/>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3860" t="25477" r="3860" b="32142"/>
          <a:stretch/>
        </p:blipFill>
        <p:spPr>
          <a:xfrm>
            <a:off x="597472" y="3975510"/>
            <a:ext cx="2422484" cy="1573731"/>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t="26191" b="31429"/>
          <a:stretch/>
        </p:blipFill>
        <p:spPr>
          <a:xfrm>
            <a:off x="3466164" y="3975508"/>
            <a:ext cx="2573286" cy="1542648"/>
          </a:xfrm>
          <a:prstGeom prst="rect">
            <a:avLst/>
          </a:prstGeom>
        </p:spPr>
      </p:pic>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3524" t="26667" r="4870" b="26667"/>
          <a:stretch/>
        </p:blipFill>
        <p:spPr>
          <a:xfrm>
            <a:off x="6213676" y="3975508"/>
            <a:ext cx="2389736" cy="1722015"/>
          </a:xfrm>
          <a:prstGeom prst="rect">
            <a:avLst/>
          </a:prstGeom>
        </p:spPr>
      </p:pic>
    </p:spTree>
    <p:extLst>
      <p:ext uri="{BB962C8B-B14F-4D97-AF65-F5344CB8AC3E}">
        <p14:creationId xmlns:p14="http://schemas.microsoft.com/office/powerpoint/2010/main" val="176756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前歯の内側</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sp>
        <p:nvSpPr>
          <p:cNvPr id="6" name="テキスト ボックス 5"/>
          <p:cNvSpPr txBox="1"/>
          <p:nvPr/>
        </p:nvSpPr>
        <p:spPr>
          <a:xfrm>
            <a:off x="2312894" y="5396755"/>
            <a:ext cx="4518212" cy="461665"/>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かかとを使って１本ずつみがく</a:t>
            </a: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6218" t="31905" r="2176" b="32857"/>
          <a:stretch/>
        </p:blipFill>
        <p:spPr>
          <a:xfrm>
            <a:off x="1901204" y="2155372"/>
            <a:ext cx="5341648" cy="2906486"/>
          </a:xfrm>
          <a:prstGeom prst="rect">
            <a:avLst/>
          </a:prstGeom>
        </p:spPr>
      </p:pic>
    </p:spTree>
    <p:extLst>
      <p:ext uri="{BB962C8B-B14F-4D97-AF65-F5344CB8AC3E}">
        <p14:creationId xmlns:p14="http://schemas.microsoft.com/office/powerpoint/2010/main" val="266998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臼歯</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sp>
        <p:nvSpPr>
          <p:cNvPr id="7" name="テキスト ボックス 6"/>
          <p:cNvSpPr txBox="1"/>
          <p:nvPr/>
        </p:nvSpPr>
        <p:spPr>
          <a:xfrm>
            <a:off x="5017422" y="2034701"/>
            <a:ext cx="2850777" cy="1200329"/>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１本の歯面を奥、中央、手前の３つに分けて考える</a:t>
            </a:r>
          </a:p>
        </p:txBody>
      </p:sp>
      <p:sp>
        <p:nvSpPr>
          <p:cNvPr id="8" name="Text Box 16"/>
          <p:cNvSpPr txBox="1">
            <a:spLocks noChangeArrowheads="1"/>
          </p:cNvSpPr>
          <p:nvPr/>
        </p:nvSpPr>
        <p:spPr bwMode="auto">
          <a:xfrm>
            <a:off x="1030344" y="5688449"/>
            <a:ext cx="1844143" cy="707886"/>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奥はつま先を</a:t>
            </a:r>
            <a:endParaRPr lang="en-US" altLang="ja-JP" sz="20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使ってみがく</a:t>
            </a:r>
          </a:p>
        </p:txBody>
      </p:sp>
      <p:sp>
        <p:nvSpPr>
          <p:cNvPr id="9" name="Text Box 16"/>
          <p:cNvSpPr txBox="1">
            <a:spLocks noChangeArrowheads="1"/>
          </p:cNvSpPr>
          <p:nvPr/>
        </p:nvSpPr>
        <p:spPr bwMode="auto">
          <a:xfrm>
            <a:off x="3835277" y="5688449"/>
            <a:ext cx="1837811" cy="707886"/>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中央はわきを</a:t>
            </a:r>
            <a:endParaRPr lang="en-US" altLang="ja-JP" sz="20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使ってみがく</a:t>
            </a:r>
          </a:p>
        </p:txBody>
      </p:sp>
      <p:sp>
        <p:nvSpPr>
          <p:cNvPr id="10" name="Text Box 16"/>
          <p:cNvSpPr txBox="1">
            <a:spLocks noChangeArrowheads="1"/>
          </p:cNvSpPr>
          <p:nvPr/>
        </p:nvSpPr>
        <p:spPr bwMode="auto">
          <a:xfrm>
            <a:off x="6633878" y="5688449"/>
            <a:ext cx="2169460" cy="707886"/>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手前はかかとを</a:t>
            </a:r>
            <a:endParaRPr lang="en-US" altLang="ja-JP" sz="2000" b="1" dirty="0">
              <a:solidFill>
                <a:schemeClr val="accent5">
                  <a:lumMod val="50000"/>
                </a:schemeClr>
              </a:solidFill>
              <a:latin typeface="HG丸ｺﾞｼｯｸM-PRO" panose="020F0600000000000000" pitchFamily="50" charset="-128"/>
              <a:ea typeface="HG丸ｺﾞｼｯｸM-PRO" panose="020F0600000000000000" pitchFamily="50" charset="-128"/>
            </a:endParaRPr>
          </a:p>
          <a:p>
            <a:pPr fontAlgn="base">
              <a:spcBef>
                <a:spcPct val="0"/>
              </a:spcBef>
              <a:spcAft>
                <a:spcPct val="0"/>
              </a:spcAft>
              <a:buFontTx/>
              <a:buNone/>
            </a:pPr>
            <a:r>
              <a:rPr lang="ja-JP" altLang="en-US" sz="2000" b="1" dirty="0">
                <a:solidFill>
                  <a:schemeClr val="accent5">
                    <a:lumMod val="50000"/>
                  </a:schemeClr>
                </a:solidFill>
                <a:latin typeface="HG丸ｺﾞｼｯｸM-PRO" panose="020F0600000000000000" pitchFamily="50" charset="-128"/>
                <a:ea typeface="HG丸ｺﾞｼｯｸM-PRO" panose="020F0600000000000000" pitchFamily="50" charset="-128"/>
              </a:rPr>
              <a:t>使ってみがく</a:t>
            </a:r>
          </a:p>
        </p:txBody>
      </p:sp>
      <p:pic>
        <p:nvPicPr>
          <p:cNvPr id="3" name="図 2">
            <a:extLst>
              <a:ext uri="{FF2B5EF4-FFF2-40B4-BE49-F238E27FC236}">
                <a16:creationId xmlns:a16="http://schemas.microsoft.com/office/drawing/2014/main" id="{A7E77F6D-4C91-189F-5267-AD9D837044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5" t="29254" r="4961" b="31941"/>
          <a:stretch/>
        </p:blipFill>
        <p:spPr>
          <a:xfrm>
            <a:off x="1763502" y="1728666"/>
            <a:ext cx="2808498" cy="1801504"/>
          </a:xfrm>
          <a:prstGeom prst="rect">
            <a:avLst/>
          </a:prstGeom>
        </p:spPr>
      </p:pic>
      <p:pic>
        <p:nvPicPr>
          <p:cNvPr id="11" name="図 10">
            <a:extLst>
              <a:ext uri="{FF2B5EF4-FFF2-40B4-BE49-F238E27FC236}">
                <a16:creationId xmlns:a16="http://schemas.microsoft.com/office/drawing/2014/main" id="{A1E29C4D-4938-5C48-A585-BFF768B802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46" t="13333" r="12280" b="11841"/>
          <a:stretch/>
        </p:blipFill>
        <p:spPr>
          <a:xfrm rot="20001126">
            <a:off x="969210" y="3618903"/>
            <a:ext cx="1588585" cy="2156346"/>
          </a:xfrm>
          <a:prstGeom prst="rect">
            <a:avLst/>
          </a:prstGeom>
        </p:spPr>
      </p:pic>
      <p:pic>
        <p:nvPicPr>
          <p:cNvPr id="13" name="図 12">
            <a:extLst>
              <a:ext uri="{FF2B5EF4-FFF2-40B4-BE49-F238E27FC236}">
                <a16:creationId xmlns:a16="http://schemas.microsoft.com/office/drawing/2014/main" id="{C4E151F5-1BAD-FDF6-B65F-605E584C9D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61" t="14328" r="7472" b="17054"/>
          <a:stretch/>
        </p:blipFill>
        <p:spPr>
          <a:xfrm rot="19860253">
            <a:off x="3888115" y="3782813"/>
            <a:ext cx="1732134" cy="1919928"/>
          </a:xfrm>
          <a:prstGeom prst="rect">
            <a:avLst/>
          </a:prstGeom>
        </p:spPr>
      </p:pic>
      <p:pic>
        <p:nvPicPr>
          <p:cNvPr id="6" name="図 5">
            <a:extLst>
              <a:ext uri="{FF2B5EF4-FFF2-40B4-BE49-F238E27FC236}">
                <a16:creationId xmlns:a16="http://schemas.microsoft.com/office/drawing/2014/main" id="{AB2B76C5-9864-8F7F-47D8-6BA23593DD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89" t="30249" r="13124" b="26368"/>
          <a:stretch/>
        </p:blipFill>
        <p:spPr>
          <a:xfrm>
            <a:off x="6633878" y="3737431"/>
            <a:ext cx="2195164" cy="1919289"/>
          </a:xfrm>
          <a:prstGeom prst="rect">
            <a:avLst/>
          </a:prstGeom>
        </p:spPr>
      </p:pic>
    </p:spTree>
    <p:extLst>
      <p:ext uri="{BB962C8B-B14F-4D97-AF65-F5344CB8AC3E}">
        <p14:creationId xmlns:p14="http://schemas.microsoft.com/office/powerpoint/2010/main" val="222400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0414F7D-5D1E-BCDA-9113-CF480B0B9E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2" t="14901" r="6866" b="15640"/>
          <a:stretch/>
        </p:blipFill>
        <p:spPr>
          <a:xfrm>
            <a:off x="910903" y="1887348"/>
            <a:ext cx="7090434" cy="4064029"/>
          </a:xfrm>
          <a:prstGeom prst="rect">
            <a:avLst/>
          </a:prstGeom>
        </p:spPr>
      </p:pic>
      <p:sp>
        <p:nvSpPr>
          <p:cNvPr id="4" name="タイトル 1">
            <a:extLst>
              <a:ext uri="{FF2B5EF4-FFF2-40B4-BE49-F238E27FC236}">
                <a16:creationId xmlns:a16="http://schemas.microsoft.com/office/drawing/2014/main" id="{6C8BF895-B04F-7B4E-D07E-CB499FF41171}"/>
              </a:ext>
            </a:extLst>
          </p:cNvPr>
          <p:cNvSpPr>
            <a:spLocks noGrp="1"/>
          </p:cNvSpPr>
          <p:nvPr>
            <p:ph type="title"/>
          </p:nvPr>
        </p:nvSpPr>
        <p:spPr>
          <a:xfrm>
            <a:off x="0" y="461665"/>
            <a:ext cx="9144000" cy="967890"/>
          </a:xfrm>
          <a:solidFill>
            <a:srgbClr val="C5FFFF"/>
          </a:solidFill>
        </p:spPr>
        <p:txBody>
          <a:bodyPr>
            <a:normAutofit/>
          </a:bodyPr>
          <a:lstStyle/>
          <a:p>
            <a:pPr algn="ctr"/>
            <a:r>
              <a:rPr lang="ja-JP" altLang="en-US" sz="4200" dirty="0">
                <a:latin typeface="HG丸ｺﾞｼｯｸM-PRO" panose="020F0600000000000000" pitchFamily="50" charset="-128"/>
                <a:ea typeface="HG丸ｺﾞｼｯｸM-PRO" panose="020F0600000000000000" pitchFamily="50" charset="-128"/>
              </a:rPr>
              <a:t>第一大臼歯のかみ合わせ</a:t>
            </a:r>
            <a:endParaRPr kumimoji="1" lang="ja-JP" altLang="en-US" sz="42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869111FA-1E9A-5CE6-349B-4667754F7865}"/>
              </a:ext>
            </a:extLst>
          </p:cNvPr>
          <p:cNvSpPr txBox="1"/>
          <p:nvPr/>
        </p:nvSpPr>
        <p:spPr>
          <a:xfrm>
            <a:off x="5673089" y="0"/>
            <a:ext cx="3470911" cy="400110"/>
          </a:xfrm>
          <a:prstGeom prst="rect">
            <a:avLst/>
          </a:prstGeom>
          <a:noFill/>
        </p:spPr>
        <p:txBody>
          <a:bodyPr wrap="square" rtlCol="0">
            <a:spAutoFit/>
          </a:bodyPr>
          <a:lstStyle/>
          <a:p>
            <a:pPr algn="r" eaLnBrk="0" fontAlgn="base" hangingPunct="0">
              <a:spcBef>
                <a:spcPct val="0"/>
              </a:spcBef>
              <a:spcAft>
                <a:spcPct val="0"/>
              </a:spcAft>
              <a:defRPr/>
            </a:pPr>
            <a:r>
              <a:rPr lang="ja-JP" altLang="en-US" sz="2000" dirty="0">
                <a:solidFill>
                  <a:srgbClr val="000000"/>
                </a:solidFill>
                <a:latin typeface="HG丸ｺﾞｼｯｸM-PRO" panose="020F0600000000000000" pitchFamily="50" charset="-128"/>
                <a:ea typeface="HG丸ｺﾞｼｯｸM-PRO" panose="020F0600000000000000" pitchFamily="50" charset="-128"/>
              </a:rPr>
              <a:t>清掃方法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ブラッシング</a:t>
            </a:r>
          </a:p>
        </p:txBody>
      </p:sp>
      <p:sp>
        <p:nvSpPr>
          <p:cNvPr id="5" name="テキスト ボックス 4"/>
          <p:cNvSpPr txBox="1"/>
          <p:nvPr/>
        </p:nvSpPr>
        <p:spPr>
          <a:xfrm>
            <a:off x="5215316" y="2598003"/>
            <a:ext cx="3413983" cy="830997"/>
          </a:xfrm>
          <a:prstGeom prst="rect">
            <a:avLst/>
          </a:prstGeom>
          <a:noFill/>
        </p:spPr>
        <p:txBody>
          <a:bodyPr wrap="square" rtlCol="0">
            <a:spAutoFit/>
          </a:bodyPr>
          <a:lstStyle/>
          <a:p>
            <a:r>
              <a:rPr lang="ja-JP" altLang="en-US" sz="2400" dirty="0">
                <a:solidFill>
                  <a:prstClr val="black"/>
                </a:solidFill>
                <a:latin typeface="HG丸ｺﾞｼｯｸM-PRO" panose="020F0600000000000000" pitchFamily="50" charset="-128"/>
                <a:ea typeface="HG丸ｺﾞｼｯｸM-PRO" panose="020F0600000000000000" pitchFamily="50" charset="-128"/>
              </a:rPr>
              <a:t>斜めから入れて</a:t>
            </a:r>
            <a:endParaRPr lang="en-US" altLang="ja-JP" sz="24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2400" dirty="0">
                <a:solidFill>
                  <a:prstClr val="black"/>
                </a:solidFill>
                <a:latin typeface="HG丸ｺﾞｼｯｸM-PRO" panose="020F0600000000000000" pitchFamily="50" charset="-128"/>
                <a:ea typeface="HG丸ｺﾞｼｯｸM-PRO" panose="020F0600000000000000" pitchFamily="50" charset="-128"/>
              </a:rPr>
              <a:t>つま先を使ってみがく</a:t>
            </a:r>
          </a:p>
        </p:txBody>
      </p:sp>
      <p:sp>
        <p:nvSpPr>
          <p:cNvPr id="6" name="Text Box 15"/>
          <p:cNvSpPr txBox="1">
            <a:spLocks noChangeArrowheads="1"/>
          </p:cNvSpPr>
          <p:nvPr/>
        </p:nvSpPr>
        <p:spPr bwMode="auto">
          <a:xfrm>
            <a:off x="910903" y="5120380"/>
            <a:ext cx="2090738" cy="83099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ja-JP" altLang="en-US" sz="2400" b="1" dirty="0">
                <a:solidFill>
                  <a:schemeClr val="accent5">
                    <a:lumMod val="50000"/>
                  </a:schemeClr>
                </a:solidFill>
                <a:latin typeface="HG丸ｺﾞｼｯｸM-PRO" panose="020F0600000000000000" pitchFamily="50" charset="-128"/>
                <a:ea typeface="HG丸ｺﾞｼｯｸM-PRO" panose="020F0600000000000000" pitchFamily="50" charset="-128"/>
              </a:rPr>
              <a:t>生えはじめの第一大臼歯</a:t>
            </a:r>
          </a:p>
        </p:txBody>
      </p:sp>
      <p:sp>
        <p:nvSpPr>
          <p:cNvPr id="7" name="矢印: 右 5">
            <a:extLst>
              <a:ext uri="{FF2B5EF4-FFF2-40B4-BE49-F238E27FC236}">
                <a16:creationId xmlns:a16="http://schemas.microsoft.com/office/drawing/2014/main" id="{25A04CD7-B3F8-2557-1FDD-195E713F29E3}"/>
              </a:ext>
            </a:extLst>
          </p:cNvPr>
          <p:cNvSpPr/>
          <p:nvPr/>
        </p:nvSpPr>
        <p:spPr>
          <a:xfrm rot="19063814">
            <a:off x="2311856" y="4263437"/>
            <a:ext cx="922144" cy="762484"/>
          </a:xfrm>
          <a:prstGeom prst="righ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5138948"/>
      </p:ext>
    </p:extLst>
  </p:cSld>
  <p:clrMapOvr>
    <a:masterClrMapping/>
  </p:clrMapOvr>
</p:sld>
</file>

<file path=ppt/theme/theme1.xml><?xml version="1.0" encoding="utf-8"?>
<a:theme xmlns:a="http://schemas.openxmlformats.org/drawingml/2006/main" name="1_新しいプレゼンテーション">
  <a:themeElements>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しいプレゼンテーション">
      <a:majorFont>
        <a:latin typeface="ＭＳ ゴシック"/>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anose="02020603050405020304" pitchFamily="18" charset="0"/>
            <a:ea typeface="ＭＳ ゴシック" panose="020B0609070205080204" pitchFamily="49" charset="-128"/>
          </a:defRPr>
        </a:defPPr>
      </a:lstStyle>
    </a:spDef>
    <a:lnDef>
      <a:spPr bwMode="auto">
        <a:xfrm>
          <a:off x="0" y="0"/>
          <a:ext cx="1" cy="1"/>
        </a:xfrm>
        <a:custGeom>
          <a:avLst/>
          <a:gdLst/>
          <a:ahLst/>
          <a:cxnLst/>
          <a:rect l="0" t="0" r="0" b="0"/>
          <a:pathLst/>
        </a:cu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anose="02020603050405020304" pitchFamily="18" charset="0"/>
            <a:ea typeface="ＭＳ ゴシック" panose="020B0609070205080204"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新しいプレゼンテーション">
  <a:themeElements>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しいプレゼンテーション">
      <a:majorFont>
        <a:latin typeface="ＭＳ ゴシック"/>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itchFamily="18" charset="0"/>
            <a:ea typeface="ＭＳ ゴシック" pitchFamily="49" charset="-128"/>
          </a:defRPr>
        </a:defPPr>
      </a:lstStyle>
    </a:spDef>
    <a:lnDef>
      <a:spPr bwMode="auto">
        <a:xfrm>
          <a:off x="0" y="0"/>
          <a:ext cx="1" cy="1"/>
        </a:xfrm>
        <a:custGeom>
          <a:avLst/>
          <a:gdLst/>
          <a:ahLst/>
          <a:cxnLst/>
          <a:rect l="0" t="0" r="0" b="0"/>
          <a:pathLst/>
        </a:custGeom>
        <a:solidFill>
          <a:srgbClr val="99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itchFamily="18" charset="0"/>
            <a:ea typeface="ＭＳ ゴシック"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6532</TotalTime>
  <Words>1375</Words>
  <Application>Microsoft Office PowerPoint</Application>
  <PresentationFormat>画面に合わせる (4:3)</PresentationFormat>
  <Paragraphs>117</Paragraphs>
  <Slides>15</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15</vt:i4>
      </vt:variant>
    </vt:vector>
  </HeadingPairs>
  <TitlesOfParts>
    <vt:vector size="26" baseType="lpstr">
      <vt:lpstr>HGｺﾞｼｯｸM</vt:lpstr>
      <vt:lpstr>HG丸ｺﾞｼｯｸM-PRO</vt:lpstr>
      <vt:lpstr>ＭＳ Ｐゴシック</vt:lpstr>
      <vt:lpstr>ＭＳ ゴシック</vt:lpstr>
      <vt:lpstr>Arial</vt:lpstr>
      <vt:lpstr>Calibri</vt:lpstr>
      <vt:lpstr>Calibri Light</vt:lpstr>
      <vt:lpstr>Times</vt:lpstr>
      <vt:lpstr>1_新しいプレゼンテーション</vt:lpstr>
      <vt:lpstr>2_新しいプレゼンテーション</vt:lpstr>
      <vt:lpstr>Office テーマ</vt:lpstr>
      <vt:lpstr>PowerPoint プレゼンテーション</vt:lpstr>
      <vt:lpstr>ブラッシングのポイント①</vt:lpstr>
      <vt:lpstr>ブラッシングのポイント②</vt:lpstr>
      <vt:lpstr>ブラッシングのポイント③</vt:lpstr>
      <vt:lpstr>毛先の使い分け</vt:lpstr>
      <vt:lpstr>前歯の外側</vt:lpstr>
      <vt:lpstr>前歯の内側</vt:lpstr>
      <vt:lpstr>臼歯</vt:lpstr>
      <vt:lpstr>第一大臼歯のかみ合わせ</vt:lpstr>
      <vt:lpstr>歯間部のプラーク（歯垢）除去率</vt:lpstr>
      <vt:lpstr>デンタルフロス</vt:lpstr>
      <vt:lpstr>ホルダー付デンタルフロスの使い方</vt:lpstr>
      <vt:lpstr>糸巻きタイプデンタルフロスの使い方</vt:lpstr>
      <vt:lpstr>セルフケアとプロフェッショナルケア</vt:lpstr>
      <vt:lpstr>歯と口の健康を保つ３つのＦ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新潟県</cp:lastModifiedBy>
  <cp:revision>317</cp:revision>
  <cp:lastPrinted>2023-03-08T02:50:17Z</cp:lastPrinted>
  <dcterms:created xsi:type="dcterms:W3CDTF">2022-12-08T04:22:57Z</dcterms:created>
  <dcterms:modified xsi:type="dcterms:W3CDTF">2023-05-26T01:35:37Z</dcterms:modified>
</cp:coreProperties>
</file>