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804" r:id="rId3"/>
  </p:sldMasterIdLst>
  <p:notesMasterIdLst>
    <p:notesMasterId r:id="rId12"/>
  </p:notesMasterIdLst>
  <p:handoutMasterIdLst>
    <p:handoutMasterId r:id="rId13"/>
  </p:handoutMasterIdLst>
  <p:sldIdLst>
    <p:sldId id="316" r:id="rId4"/>
    <p:sldId id="313" r:id="rId5"/>
    <p:sldId id="317" r:id="rId6"/>
    <p:sldId id="318" r:id="rId7"/>
    <p:sldId id="319" r:id="rId8"/>
    <p:sldId id="320" r:id="rId9"/>
    <p:sldId id="321" r:id="rId10"/>
    <p:sldId id="322" r:id="rId11"/>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B2C9"/>
    <a:srgbClr val="FFCCFF"/>
    <a:srgbClr val="FFFF99"/>
    <a:srgbClr val="CCFF99"/>
    <a:srgbClr val="F5CA8B"/>
    <a:srgbClr val="FF9999"/>
    <a:srgbClr val="FFFF66"/>
    <a:srgbClr val="FF6600"/>
    <a:srgbClr val="FF00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79846" autoAdjust="0"/>
  </p:normalViewPr>
  <p:slideViewPr>
    <p:cSldViewPr snapToGrid="0">
      <p:cViewPr varScale="1">
        <p:scale>
          <a:sx n="87" d="100"/>
          <a:sy n="87" d="100"/>
        </p:scale>
        <p:origin x="2094" y="8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40" d="100"/>
          <a:sy n="40" d="100"/>
        </p:scale>
        <p:origin x="290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977" cy="513789"/>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0650" y="0"/>
            <a:ext cx="3076976" cy="513789"/>
          </a:xfrm>
          <a:prstGeom prst="rect">
            <a:avLst/>
          </a:prstGeom>
        </p:spPr>
        <p:txBody>
          <a:bodyPr vert="horz" lIns="95463" tIns="47732" rIns="95463" bIns="47732" rtlCol="0"/>
          <a:lstStyle>
            <a:lvl1pPr algn="r">
              <a:defRPr sz="1300"/>
            </a:lvl1pPr>
          </a:lstStyle>
          <a:p>
            <a:fld id="{96FCFB67-0809-48B0-B50C-20B675B90A73}" type="datetimeFigureOut">
              <a:rPr kumimoji="1" lang="ja-JP" altLang="en-US" smtClean="0"/>
              <a:t>2023/5/26</a:t>
            </a:fld>
            <a:endParaRPr kumimoji="1" lang="ja-JP" altLang="en-US"/>
          </a:p>
        </p:txBody>
      </p:sp>
      <p:sp>
        <p:nvSpPr>
          <p:cNvPr id="4" name="フッター プレースホルダー 3"/>
          <p:cNvSpPr>
            <a:spLocks noGrp="1"/>
          </p:cNvSpPr>
          <p:nvPr>
            <p:ph type="ftr" sz="quarter" idx="2"/>
          </p:nvPr>
        </p:nvSpPr>
        <p:spPr>
          <a:xfrm>
            <a:off x="1" y="9720824"/>
            <a:ext cx="3076977" cy="513789"/>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0650" y="9720824"/>
            <a:ext cx="3076976" cy="513789"/>
          </a:xfrm>
          <a:prstGeom prst="rect">
            <a:avLst/>
          </a:prstGeom>
        </p:spPr>
        <p:txBody>
          <a:bodyPr vert="horz" lIns="95463" tIns="47732" rIns="95463" bIns="47732" rtlCol="0" anchor="b"/>
          <a:lstStyle>
            <a:lvl1pPr algn="r">
              <a:defRPr sz="1300"/>
            </a:lvl1pPr>
          </a:lstStyle>
          <a:p>
            <a:fld id="{1B3ED107-D422-4B5D-A8E0-FF27D9E459EE}" type="slidenum">
              <a:rPr kumimoji="1" lang="ja-JP" altLang="en-US" smtClean="0"/>
              <a:t>‹#›</a:t>
            </a:fld>
            <a:endParaRPr kumimoji="1" lang="ja-JP" altLang="en-US"/>
          </a:p>
        </p:txBody>
      </p:sp>
    </p:spTree>
    <p:extLst>
      <p:ext uri="{BB962C8B-B14F-4D97-AF65-F5344CB8AC3E}">
        <p14:creationId xmlns:p14="http://schemas.microsoft.com/office/powerpoint/2010/main" val="4159567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977" cy="513789"/>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0650" y="0"/>
            <a:ext cx="3076976" cy="513789"/>
          </a:xfrm>
          <a:prstGeom prst="rect">
            <a:avLst/>
          </a:prstGeom>
        </p:spPr>
        <p:txBody>
          <a:bodyPr vert="horz" lIns="95463" tIns="47732" rIns="95463" bIns="47732" rtlCol="0"/>
          <a:lstStyle>
            <a:lvl1pPr algn="r">
              <a:defRPr sz="1300"/>
            </a:lvl1pPr>
          </a:lstStyle>
          <a:p>
            <a:fld id="{1205ADD6-05E3-4EDA-87F3-FE6B3115FB96}" type="datetimeFigureOut">
              <a:rPr kumimoji="1" lang="ja-JP" altLang="en-US" smtClean="0"/>
              <a:t>2023/5/26</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429" y="4925459"/>
            <a:ext cx="5680444" cy="4029621"/>
          </a:xfrm>
          <a:prstGeom prst="rect">
            <a:avLst/>
          </a:prstGeom>
        </p:spPr>
        <p:txBody>
          <a:bodyPr vert="horz" lIns="95463" tIns="47732" rIns="95463" bIns="47732"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0824"/>
            <a:ext cx="3076977" cy="513789"/>
          </a:xfrm>
          <a:prstGeom prst="rect">
            <a:avLst/>
          </a:prstGeom>
        </p:spPr>
        <p:txBody>
          <a:bodyPr vert="horz" lIns="95463" tIns="47732" rIns="95463"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0650" y="9720824"/>
            <a:ext cx="3076976" cy="513789"/>
          </a:xfrm>
          <a:prstGeom prst="rect">
            <a:avLst/>
          </a:prstGeom>
        </p:spPr>
        <p:txBody>
          <a:bodyPr vert="horz" lIns="95463" tIns="47732" rIns="95463" bIns="47732" rtlCol="0" anchor="b"/>
          <a:lstStyle>
            <a:lvl1pPr algn="r">
              <a:defRPr sz="1300"/>
            </a:lvl1pPr>
          </a:lstStyle>
          <a:p>
            <a:fld id="{EA51576A-84E6-4205-8A5C-76177710B1D2}" type="slidenum">
              <a:rPr kumimoji="1" lang="ja-JP" altLang="en-US" smtClean="0"/>
              <a:t>‹#›</a:t>
            </a:fld>
            <a:endParaRPr kumimoji="1" lang="ja-JP" altLang="en-US"/>
          </a:p>
        </p:txBody>
      </p:sp>
    </p:spTree>
    <p:extLst>
      <p:ext uri="{BB962C8B-B14F-4D97-AF65-F5344CB8AC3E}">
        <p14:creationId xmlns:p14="http://schemas.microsoft.com/office/powerpoint/2010/main" val="39224515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900" dirty="0"/>
          </a:p>
        </p:txBody>
      </p:sp>
      <p:sp>
        <p:nvSpPr>
          <p:cNvPr id="4" name="スライド番号プレースホルダー 3"/>
          <p:cNvSpPr>
            <a:spLocks noGrp="1"/>
          </p:cNvSpPr>
          <p:nvPr>
            <p:ph type="sldNum" sz="quarter" idx="5"/>
          </p:nvPr>
        </p:nvSpPr>
        <p:spPr/>
        <p:txBody>
          <a:bodyPr/>
          <a:lstStyle/>
          <a:p>
            <a:fld id="{EA51576A-84E6-4205-8A5C-76177710B1D2}" type="slidenum">
              <a:rPr kumimoji="1" lang="ja-JP" altLang="en-US" smtClean="0"/>
              <a:t>1</a:t>
            </a:fld>
            <a:endParaRPr kumimoji="1" lang="ja-JP" altLang="en-US"/>
          </a:p>
        </p:txBody>
      </p:sp>
    </p:spTree>
    <p:extLst>
      <p:ext uri="{BB962C8B-B14F-4D97-AF65-F5344CB8AC3E}">
        <p14:creationId xmlns:p14="http://schemas.microsoft.com/office/powerpoint/2010/main" val="2727749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34">
              <a:defRPr/>
            </a:pPr>
            <a:r>
              <a:rPr lang="ja-JP" altLang="en-US" b="0" i="0" dirty="0">
                <a:solidFill>
                  <a:srgbClr val="555552"/>
                </a:solidFill>
                <a:effectLst/>
                <a:latin typeface="Hiragino Kaku Gothic ProN"/>
              </a:rPr>
              <a:t>口腔（こうくう）には、「食べる」「呼吸する」「コミュニケーションをとる」「表情をつくる」「体のバランスを保つ」など、生命の維持や人間らしい暮らしをするため、様々な働きがあります。</a:t>
            </a:r>
            <a:endParaRPr lang="en-US" altLang="ja-JP" b="0" i="0" dirty="0">
              <a:solidFill>
                <a:srgbClr val="555552"/>
              </a:solidFill>
              <a:effectLst/>
              <a:latin typeface="Hiragino Kaku Gothic ProN"/>
            </a:endParaRPr>
          </a:p>
          <a:p>
            <a:pPr defTabSz="954634">
              <a:defRPr/>
            </a:pPr>
            <a:r>
              <a:rPr lang="ja-JP" altLang="en-US" b="0" i="0" dirty="0">
                <a:solidFill>
                  <a:srgbClr val="555552"/>
                </a:solidFill>
                <a:effectLst/>
                <a:latin typeface="Hiragino Kaku Gothic ProN"/>
              </a:rPr>
              <a:t>食べるためには、歯で食べ物を噛み（咀嚼）、飲み込む（嚥下）という一連の動作が必要です。人とコミュニケーションをとる時、口は発音に関わるとともに、表情を作ります。きれいな歯や歯肉、整った歯並びは、見た目の美しさ（審美性）を保ちます。また、噛みしめる歯があることで体に力が入り、体のバランスを保つ働きもあります。</a:t>
            </a:r>
            <a:endParaRPr lang="ja-JP" altLang="en-US" dirty="0"/>
          </a:p>
        </p:txBody>
      </p:sp>
      <p:sp>
        <p:nvSpPr>
          <p:cNvPr id="4" name="スライド番号プレースホルダー 3"/>
          <p:cNvSpPr>
            <a:spLocks noGrp="1"/>
          </p:cNvSpPr>
          <p:nvPr>
            <p:ph type="sldNum" sz="quarter" idx="10"/>
          </p:nvPr>
        </p:nvSpPr>
        <p:spPr/>
        <p:txBody>
          <a:bodyPr/>
          <a:lstStyle/>
          <a:p>
            <a:fld id="{EA51576A-84E6-4205-8A5C-76177710B1D2}" type="slidenum">
              <a:rPr kumimoji="1" lang="ja-JP" altLang="en-US" smtClean="0"/>
              <a:t>2</a:t>
            </a:fld>
            <a:endParaRPr kumimoji="1" lang="ja-JP" altLang="en-US"/>
          </a:p>
        </p:txBody>
      </p:sp>
    </p:spTree>
    <p:extLst>
      <p:ext uri="{BB962C8B-B14F-4D97-AF65-F5344CB8AC3E}">
        <p14:creationId xmlns:p14="http://schemas.microsoft.com/office/powerpoint/2010/main" val="1967116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よく噛むことは体に良い効果をもたらします。</a:t>
            </a:r>
            <a:endParaRPr kumimoji="1" lang="en-US" altLang="ja-JP" dirty="0"/>
          </a:p>
          <a:p>
            <a:r>
              <a:rPr kumimoji="1" lang="ja-JP" altLang="en-US" dirty="0"/>
              <a:t>新潟県と新潟県歯科医師会では「ひとがすき」というキャッチフレーズのもと</a:t>
            </a:r>
            <a:r>
              <a:rPr kumimoji="1" lang="en-US" altLang="ja-JP" dirty="0"/>
              <a:t>1</a:t>
            </a:r>
            <a:r>
              <a:rPr kumimoji="1" lang="ja-JP" altLang="en-US" dirty="0"/>
              <a:t>口</a:t>
            </a:r>
            <a:r>
              <a:rPr kumimoji="1" lang="en-US" altLang="ja-JP" dirty="0"/>
              <a:t>30</a:t>
            </a:r>
            <a:r>
              <a:rPr kumimoji="1" lang="ja-JP" altLang="en-US" dirty="0"/>
              <a:t>回噛んで食べることを推奨しています。</a:t>
            </a:r>
            <a:endParaRPr kumimoji="1" lang="en-US" altLang="ja-JP" dirty="0"/>
          </a:p>
          <a:p>
            <a:r>
              <a:rPr lang="ja-JP" altLang="en-US" dirty="0"/>
              <a:t>ひ＝肥満を防ぐ：満腹中枢が刺激され、食べ過ぎを防ぎます。</a:t>
            </a:r>
            <a:endParaRPr lang="en-US" altLang="ja-JP" dirty="0"/>
          </a:p>
          <a:p>
            <a:r>
              <a:rPr kumimoji="1" lang="ja-JP" altLang="en-US" dirty="0"/>
              <a:t>と＝糖尿病を防ぐ：血糖値が上がりにくく、消費カロリーも増加するので糖尿病の予防につながります。</a:t>
            </a:r>
            <a:endParaRPr kumimoji="1" lang="en-US" altLang="ja-JP" dirty="0"/>
          </a:p>
          <a:p>
            <a:r>
              <a:rPr kumimoji="1" lang="ja-JP" altLang="en-US" dirty="0"/>
              <a:t>が＝がんを防ぐ：唾液の分泌を促して、発ガン物質の働きを抑える効果もあります。</a:t>
            </a:r>
            <a:endParaRPr kumimoji="1" lang="en-US" altLang="ja-JP" dirty="0"/>
          </a:p>
          <a:p>
            <a:r>
              <a:rPr kumimoji="1" lang="ja-JP" altLang="en-US" dirty="0"/>
              <a:t>す＝ストレスを発散：脳が活性化し、集中力を高めてストレスの緩和につながります。</a:t>
            </a:r>
            <a:endParaRPr kumimoji="1" lang="en-US" altLang="ja-JP" dirty="0"/>
          </a:p>
          <a:p>
            <a:r>
              <a:rPr kumimoji="1" lang="ja-JP" altLang="en-US" dirty="0"/>
              <a:t>き＝記憶力アップ：記憶を司る海馬が刺激され、活性化することで記憶力アップに関係しています。</a:t>
            </a:r>
          </a:p>
        </p:txBody>
      </p:sp>
      <p:sp>
        <p:nvSpPr>
          <p:cNvPr id="4" name="スライド番号プレースホルダー 3"/>
          <p:cNvSpPr>
            <a:spLocks noGrp="1"/>
          </p:cNvSpPr>
          <p:nvPr>
            <p:ph type="sldNum" sz="quarter" idx="5"/>
          </p:nvPr>
        </p:nvSpPr>
        <p:spPr/>
        <p:txBody>
          <a:bodyPr/>
          <a:lstStyle/>
          <a:p>
            <a:fld id="{EA51576A-84E6-4205-8A5C-76177710B1D2}" type="slidenum">
              <a:rPr kumimoji="1" lang="ja-JP" altLang="en-US" smtClean="0"/>
              <a:t>3</a:t>
            </a:fld>
            <a:endParaRPr kumimoji="1" lang="ja-JP" altLang="en-US"/>
          </a:p>
        </p:txBody>
      </p:sp>
    </p:spTree>
    <p:extLst>
      <p:ext uri="{BB962C8B-B14F-4D97-AF65-F5344CB8AC3E}">
        <p14:creationId xmlns:p14="http://schemas.microsoft.com/office/powerpoint/2010/main" val="1792189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34">
              <a:defRPr/>
            </a:pPr>
            <a:r>
              <a:rPr lang="ja-JP" altLang="en-US" dirty="0"/>
              <a:t>こどもの歯（乳歯）は</a:t>
            </a:r>
            <a:r>
              <a:rPr lang="en-US" altLang="ja-JP" dirty="0"/>
              <a:t>20</a:t>
            </a:r>
            <a:r>
              <a:rPr lang="ja-JP" altLang="en-US" dirty="0"/>
              <a:t>本、おとなの歯（永久歯）は親知らずを除くと</a:t>
            </a:r>
            <a:r>
              <a:rPr lang="en-US" altLang="ja-JP" dirty="0"/>
              <a:t>28</a:t>
            </a:r>
            <a:r>
              <a:rPr lang="ja-JP" altLang="en-US" dirty="0"/>
              <a:t>本あります。親知らずは、生える人と生えない人がいますが、すべて生えた場合は全部で</a:t>
            </a:r>
            <a:r>
              <a:rPr lang="en-US" altLang="ja-JP" dirty="0"/>
              <a:t>32</a:t>
            </a:r>
            <a:r>
              <a:rPr lang="ja-JP" altLang="en-US" dirty="0"/>
              <a:t>本ということになります。</a:t>
            </a:r>
            <a:endParaRPr lang="en-US" altLang="ja-JP" dirty="0"/>
          </a:p>
          <a:p>
            <a:r>
              <a:rPr lang="ja-JP" altLang="en-US" dirty="0">
                <a:solidFill>
                  <a:srgbClr val="202124"/>
                </a:solidFill>
              </a:rPr>
              <a:t>前歯の大きな役割は、食べ物を噛み切ること、発音する時にも重要な役割をしています。</a:t>
            </a:r>
            <a:endParaRPr lang="en-US" altLang="ja-JP" dirty="0">
              <a:solidFill>
                <a:srgbClr val="202124"/>
              </a:solidFill>
            </a:endParaRPr>
          </a:p>
          <a:p>
            <a:r>
              <a:rPr lang="ja-JP" altLang="en-US" dirty="0">
                <a:solidFill>
                  <a:srgbClr val="202124"/>
                </a:solidFill>
              </a:rPr>
              <a:t>奥歯は、前歯で噛み切った食べ物を細かくすりつぶし消化しやすいようにする働き、かみ合わせの安定を保つ役割があります。 </a:t>
            </a:r>
            <a:endParaRPr lang="en-US" altLang="ja-JP" dirty="0"/>
          </a:p>
        </p:txBody>
      </p:sp>
      <p:sp>
        <p:nvSpPr>
          <p:cNvPr id="4" name="スライド番号プレースホルダー 3"/>
          <p:cNvSpPr>
            <a:spLocks noGrp="1"/>
          </p:cNvSpPr>
          <p:nvPr>
            <p:ph type="sldNum" sz="quarter" idx="5"/>
          </p:nvPr>
        </p:nvSpPr>
        <p:spPr/>
        <p:txBody>
          <a:bodyPr/>
          <a:lstStyle/>
          <a:p>
            <a:fld id="{EA51576A-84E6-4205-8A5C-76177710B1D2}" type="slidenum">
              <a:rPr kumimoji="1" lang="ja-JP" altLang="en-US" smtClean="0"/>
              <a:t>4</a:t>
            </a:fld>
            <a:endParaRPr kumimoji="1" lang="ja-JP" altLang="en-US"/>
          </a:p>
        </p:txBody>
      </p:sp>
    </p:spTree>
    <p:extLst>
      <p:ext uri="{BB962C8B-B14F-4D97-AF65-F5344CB8AC3E}">
        <p14:creationId xmlns:p14="http://schemas.microsoft.com/office/powerpoint/2010/main" val="2636970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こちらの表は、</a:t>
            </a:r>
            <a:r>
              <a:rPr lang="ja-JP" altLang="en-US" dirty="0"/>
              <a:t>食べ物を</a:t>
            </a:r>
            <a:r>
              <a:rPr lang="ja-JP" altLang="ja-JP" dirty="0"/>
              <a:t>おいしく食べるために必要な歯の本数を表したものです。</a:t>
            </a:r>
          </a:p>
          <a:p>
            <a:r>
              <a:rPr lang="en-US" altLang="ja-JP" dirty="0"/>
              <a:t>18</a:t>
            </a:r>
            <a:r>
              <a:rPr lang="ja-JP" altLang="ja-JP" dirty="0"/>
              <a:t>〜</a:t>
            </a:r>
            <a:r>
              <a:rPr lang="en-US" altLang="ja-JP" dirty="0"/>
              <a:t>28</a:t>
            </a:r>
            <a:r>
              <a:rPr lang="ja-JP" altLang="ja-JP" dirty="0"/>
              <a:t>本の歯があれば、硬い食</a:t>
            </a:r>
            <a:r>
              <a:rPr lang="ja-JP" altLang="en-US" dirty="0"/>
              <a:t>べ</a:t>
            </a:r>
            <a:r>
              <a:rPr lang="ja-JP" altLang="ja-JP" dirty="0"/>
              <a:t>物も噛み砕くことができますが、</a:t>
            </a:r>
            <a:r>
              <a:rPr lang="ja-JP" altLang="en-US" dirty="0"/>
              <a:t>さらに多くの歯を失う</a:t>
            </a:r>
            <a:r>
              <a:rPr lang="ja-JP" altLang="ja-JP" dirty="0"/>
              <a:t>と</a:t>
            </a:r>
            <a:r>
              <a:rPr lang="ja-JP" altLang="en-US" dirty="0"/>
              <a:t>おいしく</a:t>
            </a:r>
            <a:r>
              <a:rPr lang="ja-JP" altLang="ja-JP" dirty="0"/>
              <a:t>食べ</a:t>
            </a:r>
            <a:r>
              <a:rPr lang="ja-JP" altLang="en-US" dirty="0"/>
              <a:t>られるものも減っていきます</a:t>
            </a:r>
            <a:r>
              <a:rPr lang="ja-JP" altLang="ja-JP" dirty="0"/>
              <a:t>。</a:t>
            </a:r>
          </a:p>
        </p:txBody>
      </p:sp>
      <p:sp>
        <p:nvSpPr>
          <p:cNvPr id="4" name="スライド番号プレースホルダー 3"/>
          <p:cNvSpPr>
            <a:spLocks noGrp="1"/>
          </p:cNvSpPr>
          <p:nvPr>
            <p:ph type="sldNum" sz="quarter" idx="5"/>
          </p:nvPr>
        </p:nvSpPr>
        <p:spPr/>
        <p:txBody>
          <a:bodyPr/>
          <a:lstStyle/>
          <a:p>
            <a:fld id="{EA51576A-84E6-4205-8A5C-76177710B1D2}" type="slidenum">
              <a:rPr kumimoji="1" lang="ja-JP" altLang="en-US" smtClean="0"/>
              <a:t>5</a:t>
            </a:fld>
            <a:endParaRPr kumimoji="1" lang="ja-JP" altLang="en-US"/>
          </a:p>
        </p:txBody>
      </p:sp>
    </p:spTree>
    <p:extLst>
      <p:ext uri="{BB962C8B-B14F-4D97-AF65-F5344CB8AC3E}">
        <p14:creationId xmlns:p14="http://schemas.microsoft.com/office/powerpoint/2010/main" val="3608146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これは「は</a:t>
            </a:r>
            <a:r>
              <a:rPr lang="ja-JP" altLang="en-US" dirty="0" err="1"/>
              <a:t>ちまるにいまる</a:t>
            </a:r>
            <a:r>
              <a:rPr lang="ja-JP" altLang="en-US" dirty="0"/>
              <a:t>運動」と読みます。</a:t>
            </a:r>
            <a:endParaRPr lang="en-US" altLang="ja-JP" dirty="0"/>
          </a:p>
          <a:p>
            <a:r>
              <a:rPr lang="ja-JP" altLang="en-US" dirty="0"/>
              <a:t>歯の本数と食事の満足度の調査から、厚生労働省と日本歯科医師会が中心に行っている国民運動で、「</a:t>
            </a:r>
            <a:r>
              <a:rPr lang="en-US" altLang="ja-JP" dirty="0"/>
              <a:t>80</a:t>
            </a:r>
            <a:r>
              <a:rPr lang="ja-JP" altLang="en-US" dirty="0"/>
              <a:t>歳になっても</a:t>
            </a:r>
            <a:r>
              <a:rPr lang="en-US" altLang="ja-JP" dirty="0"/>
              <a:t>20</a:t>
            </a:r>
            <a:r>
              <a:rPr lang="ja-JP" altLang="en-US" dirty="0"/>
              <a:t>本以上自分の歯を残して何でもよく噛み、おいしく食べて健康に過ごしましょう」というのを目標にしています。 </a:t>
            </a:r>
          </a:p>
        </p:txBody>
      </p:sp>
      <p:sp>
        <p:nvSpPr>
          <p:cNvPr id="4" name="スライド番号プレースホルダー 3"/>
          <p:cNvSpPr>
            <a:spLocks noGrp="1"/>
          </p:cNvSpPr>
          <p:nvPr>
            <p:ph type="sldNum" sz="quarter" idx="10"/>
          </p:nvPr>
        </p:nvSpPr>
        <p:spPr/>
        <p:txBody>
          <a:bodyPr/>
          <a:lstStyle/>
          <a:p>
            <a:fld id="{EA51576A-84E6-4205-8A5C-76177710B1D2}" type="slidenum">
              <a:rPr lang="ja-JP" altLang="en-US" smtClean="0"/>
              <a:pPr/>
              <a:t>6</a:t>
            </a:fld>
            <a:endParaRPr lang="ja-JP" altLang="en-US"/>
          </a:p>
        </p:txBody>
      </p:sp>
      <p:sp>
        <p:nvSpPr>
          <p:cNvPr id="7" name="スライド イメージ プレースホルダー 6">
            <a:extLst>
              <a:ext uri="{FF2B5EF4-FFF2-40B4-BE49-F238E27FC236}">
                <a16:creationId xmlns:a16="http://schemas.microsoft.com/office/drawing/2014/main" id="{DAE3ADBF-9B15-DC69-FA0F-860C4B7E2AED}"/>
              </a:ext>
            </a:extLst>
          </p:cNvPr>
          <p:cNvSpPr>
            <a:spLocks noGrp="1" noRot="1" noChangeAspect="1"/>
          </p:cNvSpPr>
          <p:nvPr>
            <p:ph type="sldImg"/>
          </p:nvPr>
        </p:nvSpPr>
        <p:spPr/>
      </p:sp>
    </p:spTree>
    <p:extLst>
      <p:ext uri="{BB962C8B-B14F-4D97-AF65-F5344CB8AC3E}">
        <p14:creationId xmlns:p14="http://schemas.microsoft.com/office/powerpoint/2010/main" val="1220093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令和元年度県民健康・栄養実態調査によりますと、新潟県では約</a:t>
            </a:r>
            <a:r>
              <a:rPr lang="en-US" altLang="ja-JP" dirty="0"/>
              <a:t>36</a:t>
            </a:r>
            <a:r>
              <a:rPr lang="ja-JP" altLang="en-US" dirty="0"/>
              <a:t>％の方しか</a:t>
            </a:r>
            <a:r>
              <a:rPr lang="en-US" altLang="ja-JP" dirty="0"/>
              <a:t>8020</a:t>
            </a:r>
            <a:r>
              <a:rPr lang="ja-JP" altLang="en-US" dirty="0"/>
              <a:t>を達成していないのが現状です。これでは、何でもおいしく食べるというわけにはいきません。 </a:t>
            </a:r>
          </a:p>
        </p:txBody>
      </p:sp>
      <p:sp>
        <p:nvSpPr>
          <p:cNvPr id="4" name="スライド番号プレースホルダー 3"/>
          <p:cNvSpPr>
            <a:spLocks noGrp="1"/>
          </p:cNvSpPr>
          <p:nvPr>
            <p:ph type="sldNum" sz="quarter" idx="10"/>
          </p:nvPr>
        </p:nvSpPr>
        <p:spPr/>
        <p:txBody>
          <a:bodyPr/>
          <a:lstStyle/>
          <a:p>
            <a:fld id="{EA51576A-84E6-4205-8A5C-76177710B1D2}" type="slidenum">
              <a:rPr lang="ja-JP" altLang="en-US" smtClean="0"/>
              <a:pPr/>
              <a:t>7</a:t>
            </a:fld>
            <a:endParaRPr lang="ja-JP" altLang="en-US"/>
          </a:p>
        </p:txBody>
      </p:sp>
      <p:sp>
        <p:nvSpPr>
          <p:cNvPr id="7" name="スライド イメージ プレースホルダー 6">
            <a:extLst>
              <a:ext uri="{FF2B5EF4-FFF2-40B4-BE49-F238E27FC236}">
                <a16:creationId xmlns:a16="http://schemas.microsoft.com/office/drawing/2014/main" id="{D99D8A85-E20F-1810-FFE3-CBF4B4E4FA35}"/>
              </a:ext>
            </a:extLst>
          </p:cNvPr>
          <p:cNvSpPr>
            <a:spLocks noGrp="1" noRot="1" noChangeAspect="1"/>
          </p:cNvSpPr>
          <p:nvPr>
            <p:ph type="sldImg"/>
          </p:nvPr>
        </p:nvSpPr>
        <p:spPr/>
      </p:sp>
    </p:spTree>
    <p:extLst>
      <p:ext uri="{BB962C8B-B14F-4D97-AF65-F5344CB8AC3E}">
        <p14:creationId xmlns:p14="http://schemas.microsoft.com/office/powerpoint/2010/main" val="248081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ja-JP" altLang="en-US" dirty="0"/>
              <a:t>では、歯を失う原因を確認してみましょう。歯を失う原因は主にむし歯と歯周病です。したがって、むし歯と歯周病を予防することが、歯を失うことの予防になります。</a:t>
            </a:r>
            <a:endParaRPr lang="en-US" altLang="ja-JP" dirty="0"/>
          </a:p>
        </p:txBody>
      </p:sp>
      <p:sp>
        <p:nvSpPr>
          <p:cNvPr id="4" name="スライド番号プレースホルダー 3"/>
          <p:cNvSpPr>
            <a:spLocks noGrp="1"/>
          </p:cNvSpPr>
          <p:nvPr>
            <p:ph type="sldNum" sz="quarter" idx="10"/>
          </p:nvPr>
        </p:nvSpPr>
        <p:spPr/>
        <p:txBody>
          <a:bodyPr/>
          <a:lstStyle/>
          <a:p>
            <a:fld id="{EA51576A-84E6-4205-8A5C-76177710B1D2}"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9AD67B68-45AE-DBEF-38AB-5102356D98A4}"/>
              </a:ext>
            </a:extLst>
          </p:cNvPr>
          <p:cNvSpPr>
            <a:spLocks noGrp="1" noRot="1" noChangeAspect="1"/>
          </p:cNvSpPr>
          <p:nvPr>
            <p:ph type="sldImg"/>
          </p:nvPr>
        </p:nvSpPr>
        <p:spPr/>
      </p:sp>
    </p:spTree>
    <p:extLst>
      <p:ext uri="{BB962C8B-B14F-4D97-AF65-F5344CB8AC3E}">
        <p14:creationId xmlns:p14="http://schemas.microsoft.com/office/powerpoint/2010/main" val="211217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A16398-795A-450D-3443-EA3F5A04ADB9}"/>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2ADD9E09-FED9-1580-DDF3-DE4B8A1B21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3C6058C9-8B4D-82B6-D8D6-65A0224727D6}"/>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ADBFAAE9-0788-40C1-1AB0-A239DAF625D8}"/>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6A4C2C05-BDB4-59E0-9D59-510207A2515F}"/>
              </a:ext>
            </a:extLst>
          </p:cNvPr>
          <p:cNvSpPr>
            <a:spLocks noGrp="1"/>
          </p:cNvSpPr>
          <p:nvPr>
            <p:ph type="sldNum" sz="quarter" idx="12"/>
          </p:nvPr>
        </p:nvSpPr>
        <p:spPr/>
        <p:txBody>
          <a:bodyPr/>
          <a:lstStyle>
            <a:lvl1pPr>
              <a:defRPr/>
            </a:lvl1pPr>
          </a:lstStyle>
          <a:p>
            <a:fld id="{000C1C96-AF77-4EC5-B72B-FC11F46801ED}" type="slidenum">
              <a:rPr lang="en-US" altLang="ja-JP"/>
              <a:pPr/>
              <a:t>‹#›</a:t>
            </a:fld>
            <a:endParaRPr lang="en-US" altLang="ja-JP"/>
          </a:p>
        </p:txBody>
      </p:sp>
    </p:spTree>
    <p:extLst>
      <p:ext uri="{BB962C8B-B14F-4D97-AF65-F5344CB8AC3E}">
        <p14:creationId xmlns:p14="http://schemas.microsoft.com/office/powerpoint/2010/main" val="2640671160"/>
      </p:ext>
    </p:extLst>
  </p:cSld>
  <p:clrMapOvr>
    <a:masterClrMapping/>
  </p:clrMapOvr>
  <p:transition>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A5BDE5-D2F9-2B7D-0E4D-9B470750B4DB}"/>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0313325-A73C-3FA0-38FB-9B2B7E18E0AC}"/>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4275BAD-1E4E-3407-F59C-8DE1A05CBD1C}"/>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F2B6DD34-8D18-90F1-72C4-6935301FEBAA}"/>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7F59E8F4-8BA4-E5FA-B15E-B91037631CA9}"/>
              </a:ext>
            </a:extLst>
          </p:cNvPr>
          <p:cNvSpPr>
            <a:spLocks noGrp="1"/>
          </p:cNvSpPr>
          <p:nvPr>
            <p:ph type="sldNum" sz="quarter" idx="12"/>
          </p:nvPr>
        </p:nvSpPr>
        <p:spPr/>
        <p:txBody>
          <a:bodyPr/>
          <a:lstStyle>
            <a:lvl1pPr>
              <a:defRPr/>
            </a:lvl1pPr>
          </a:lstStyle>
          <a:p>
            <a:fld id="{8B9577BD-79F9-4EA1-B384-CEFA2E8DE63A}" type="slidenum">
              <a:rPr lang="en-US" altLang="ja-JP"/>
              <a:pPr/>
              <a:t>‹#›</a:t>
            </a:fld>
            <a:endParaRPr lang="en-US" altLang="ja-JP"/>
          </a:p>
        </p:txBody>
      </p:sp>
    </p:spTree>
    <p:extLst>
      <p:ext uri="{BB962C8B-B14F-4D97-AF65-F5344CB8AC3E}">
        <p14:creationId xmlns:p14="http://schemas.microsoft.com/office/powerpoint/2010/main" val="3556969389"/>
      </p:ext>
    </p:extLst>
  </p:cSld>
  <p:clrMapOvr>
    <a:masterClrMapping/>
  </p:clrMapOvr>
  <p:transition>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EA1CFFB-19D4-1130-01D0-CD1C89778336}"/>
              </a:ext>
            </a:extLst>
          </p:cNvPr>
          <p:cNvSpPr>
            <a:spLocks noGrp="1"/>
          </p:cNvSpPr>
          <p:nvPr>
            <p:ph type="title" orient="vert"/>
          </p:nvPr>
        </p:nvSpPr>
        <p:spPr>
          <a:xfrm>
            <a:off x="6457950" y="990600"/>
            <a:ext cx="2000250" cy="51054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B8D8010-949D-A530-586E-69928FF230CE}"/>
              </a:ext>
            </a:extLst>
          </p:cNvPr>
          <p:cNvSpPr>
            <a:spLocks noGrp="1"/>
          </p:cNvSpPr>
          <p:nvPr>
            <p:ph type="body" orient="vert" idx="1"/>
          </p:nvPr>
        </p:nvSpPr>
        <p:spPr>
          <a:xfrm>
            <a:off x="457200" y="990600"/>
            <a:ext cx="5848350" cy="5105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1BF8224-D33E-01DA-BBE5-1F9DC7CDA89E}"/>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8E29ACF1-D3C6-E6FA-C3D5-289F3DF51029}"/>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62566520-FE01-F7BB-CA43-D2102A256DD9}"/>
              </a:ext>
            </a:extLst>
          </p:cNvPr>
          <p:cNvSpPr>
            <a:spLocks noGrp="1"/>
          </p:cNvSpPr>
          <p:nvPr>
            <p:ph type="sldNum" sz="quarter" idx="12"/>
          </p:nvPr>
        </p:nvSpPr>
        <p:spPr/>
        <p:txBody>
          <a:bodyPr/>
          <a:lstStyle>
            <a:lvl1pPr>
              <a:defRPr/>
            </a:lvl1pPr>
          </a:lstStyle>
          <a:p>
            <a:fld id="{C44BD87F-5EE8-40DD-BD00-2756B2599C0E}" type="slidenum">
              <a:rPr lang="en-US" altLang="ja-JP"/>
              <a:pPr/>
              <a:t>‹#›</a:t>
            </a:fld>
            <a:endParaRPr lang="en-US" altLang="ja-JP"/>
          </a:p>
        </p:txBody>
      </p:sp>
    </p:spTree>
    <p:extLst>
      <p:ext uri="{BB962C8B-B14F-4D97-AF65-F5344CB8AC3E}">
        <p14:creationId xmlns:p14="http://schemas.microsoft.com/office/powerpoint/2010/main" val="1406746550"/>
      </p:ext>
    </p:extLst>
  </p:cSld>
  <p:clrMapOvr>
    <a:masterClrMapping/>
  </p:clrMapOvr>
  <p:transition>
    <p:strips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5">
            <a:extLst>
              <a:ext uri="{FF2B5EF4-FFF2-40B4-BE49-F238E27FC236}">
                <a16:creationId xmlns:a16="http://schemas.microsoft.com/office/drawing/2014/main" id="{14294F2A-4B38-A103-C86C-FD4A11C4E5B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9DEEE3BC-A0ED-7664-9837-B5088D33AF6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a:extLst>
              <a:ext uri="{FF2B5EF4-FFF2-40B4-BE49-F238E27FC236}">
                <a16:creationId xmlns:a16="http://schemas.microsoft.com/office/drawing/2014/main" id="{27D869F7-4BFE-DE0C-CBB3-AC6588EAD2C9}"/>
              </a:ext>
            </a:extLst>
          </p:cNvPr>
          <p:cNvSpPr>
            <a:spLocks noGrp="1" noChangeArrowheads="1"/>
          </p:cNvSpPr>
          <p:nvPr>
            <p:ph type="sldNum" sz="quarter" idx="12"/>
          </p:nvPr>
        </p:nvSpPr>
        <p:spPr>
          <a:ln/>
        </p:spPr>
        <p:txBody>
          <a:bodyPr/>
          <a:lstStyle>
            <a:lvl1pPr>
              <a:defRPr/>
            </a:lvl1pPr>
          </a:lstStyle>
          <a:p>
            <a:fld id="{1D924055-9293-44AB-BA5D-A22D0A82DDFC}" type="slidenum">
              <a:rPr lang="en-US" altLang="ja-JP"/>
              <a:pPr/>
              <a:t>‹#›</a:t>
            </a:fld>
            <a:endParaRPr lang="en-US" altLang="ja-JP"/>
          </a:p>
        </p:txBody>
      </p:sp>
    </p:spTree>
    <p:extLst>
      <p:ext uri="{BB962C8B-B14F-4D97-AF65-F5344CB8AC3E}">
        <p14:creationId xmlns:p14="http://schemas.microsoft.com/office/powerpoint/2010/main" val="3983047502"/>
      </p:ext>
    </p:extLst>
  </p:cSld>
  <p:clrMapOvr>
    <a:masterClrMapping/>
  </p:clrMapOvr>
  <p:transition>
    <p:strips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a:extLst>
              <a:ext uri="{FF2B5EF4-FFF2-40B4-BE49-F238E27FC236}">
                <a16:creationId xmlns:a16="http://schemas.microsoft.com/office/drawing/2014/main" id="{5C95F10E-7A90-F1FC-3D11-CC9097C4D6E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8DA7AE68-4276-6AC6-B6F7-589E7019E7B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a:extLst>
              <a:ext uri="{FF2B5EF4-FFF2-40B4-BE49-F238E27FC236}">
                <a16:creationId xmlns:a16="http://schemas.microsoft.com/office/drawing/2014/main" id="{1B6017AD-9C39-E4D1-4CAE-8E4F654A4C38}"/>
              </a:ext>
            </a:extLst>
          </p:cNvPr>
          <p:cNvSpPr>
            <a:spLocks noGrp="1" noChangeArrowheads="1"/>
          </p:cNvSpPr>
          <p:nvPr>
            <p:ph type="sldNum" sz="quarter" idx="12"/>
          </p:nvPr>
        </p:nvSpPr>
        <p:spPr>
          <a:ln/>
        </p:spPr>
        <p:txBody>
          <a:bodyPr/>
          <a:lstStyle>
            <a:lvl1pPr>
              <a:defRPr/>
            </a:lvl1pPr>
          </a:lstStyle>
          <a:p>
            <a:fld id="{20681943-8DD9-49E3-9427-9F4E64755189}" type="slidenum">
              <a:rPr lang="en-US" altLang="ja-JP"/>
              <a:pPr/>
              <a:t>‹#›</a:t>
            </a:fld>
            <a:endParaRPr lang="en-US" altLang="ja-JP"/>
          </a:p>
        </p:txBody>
      </p:sp>
    </p:spTree>
    <p:extLst>
      <p:ext uri="{BB962C8B-B14F-4D97-AF65-F5344CB8AC3E}">
        <p14:creationId xmlns:p14="http://schemas.microsoft.com/office/powerpoint/2010/main" val="883837614"/>
      </p:ext>
    </p:extLst>
  </p:cSld>
  <p:clrMapOvr>
    <a:masterClrMapping/>
  </p:clrMapOvr>
  <p:transition>
    <p:strips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5">
            <a:extLst>
              <a:ext uri="{FF2B5EF4-FFF2-40B4-BE49-F238E27FC236}">
                <a16:creationId xmlns:a16="http://schemas.microsoft.com/office/drawing/2014/main" id="{9337987E-6574-9989-E363-54A75D8AECA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CF2CBA31-295F-3B1A-92C3-6B6B1B9EBA3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a:extLst>
              <a:ext uri="{FF2B5EF4-FFF2-40B4-BE49-F238E27FC236}">
                <a16:creationId xmlns:a16="http://schemas.microsoft.com/office/drawing/2014/main" id="{16D92166-3091-2648-A1BB-07227D7FBD17}"/>
              </a:ext>
            </a:extLst>
          </p:cNvPr>
          <p:cNvSpPr>
            <a:spLocks noGrp="1" noChangeArrowheads="1"/>
          </p:cNvSpPr>
          <p:nvPr>
            <p:ph type="sldNum" sz="quarter" idx="12"/>
          </p:nvPr>
        </p:nvSpPr>
        <p:spPr>
          <a:ln/>
        </p:spPr>
        <p:txBody>
          <a:bodyPr/>
          <a:lstStyle>
            <a:lvl1pPr>
              <a:defRPr/>
            </a:lvl1pPr>
          </a:lstStyle>
          <a:p>
            <a:fld id="{FE95045D-A08F-49FB-A191-61745129B537}" type="slidenum">
              <a:rPr lang="en-US" altLang="ja-JP"/>
              <a:pPr/>
              <a:t>‹#›</a:t>
            </a:fld>
            <a:endParaRPr lang="en-US" altLang="ja-JP"/>
          </a:p>
        </p:txBody>
      </p:sp>
    </p:spTree>
    <p:extLst>
      <p:ext uri="{BB962C8B-B14F-4D97-AF65-F5344CB8AC3E}">
        <p14:creationId xmlns:p14="http://schemas.microsoft.com/office/powerpoint/2010/main" val="1036994170"/>
      </p:ext>
    </p:extLst>
  </p:cSld>
  <p:clrMapOvr>
    <a:masterClrMapping/>
  </p:clrMapOvr>
  <p:transition>
    <p:strips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a:extLst>
              <a:ext uri="{FF2B5EF4-FFF2-40B4-BE49-F238E27FC236}">
                <a16:creationId xmlns:a16="http://schemas.microsoft.com/office/drawing/2014/main" id="{9DC2DEC0-AF03-DF8B-354A-4F364C0BC70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286E814B-8BF6-6E80-AC4F-6483850711F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a:extLst>
              <a:ext uri="{FF2B5EF4-FFF2-40B4-BE49-F238E27FC236}">
                <a16:creationId xmlns:a16="http://schemas.microsoft.com/office/drawing/2014/main" id="{5B3D340F-B50E-02C5-B81D-D8EE13429110}"/>
              </a:ext>
            </a:extLst>
          </p:cNvPr>
          <p:cNvSpPr>
            <a:spLocks noGrp="1" noChangeArrowheads="1"/>
          </p:cNvSpPr>
          <p:nvPr>
            <p:ph type="sldNum" sz="quarter" idx="12"/>
          </p:nvPr>
        </p:nvSpPr>
        <p:spPr>
          <a:ln/>
        </p:spPr>
        <p:txBody>
          <a:bodyPr/>
          <a:lstStyle>
            <a:lvl1pPr>
              <a:defRPr/>
            </a:lvl1pPr>
          </a:lstStyle>
          <a:p>
            <a:fld id="{15876974-C999-4B4E-88C4-D67FD9173DE6}" type="slidenum">
              <a:rPr lang="en-US" altLang="ja-JP"/>
              <a:pPr/>
              <a:t>‹#›</a:t>
            </a:fld>
            <a:endParaRPr lang="en-US" altLang="ja-JP"/>
          </a:p>
        </p:txBody>
      </p:sp>
    </p:spTree>
    <p:extLst>
      <p:ext uri="{BB962C8B-B14F-4D97-AF65-F5344CB8AC3E}">
        <p14:creationId xmlns:p14="http://schemas.microsoft.com/office/powerpoint/2010/main" val="112941789"/>
      </p:ext>
    </p:extLst>
  </p:cSld>
  <p:clrMapOvr>
    <a:masterClrMapping/>
  </p:clrMapOvr>
  <p:transition>
    <p:strips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a:extLst>
              <a:ext uri="{FF2B5EF4-FFF2-40B4-BE49-F238E27FC236}">
                <a16:creationId xmlns:a16="http://schemas.microsoft.com/office/drawing/2014/main" id="{33175208-7217-C4EB-E307-446AEC06783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a:extLst>
              <a:ext uri="{FF2B5EF4-FFF2-40B4-BE49-F238E27FC236}">
                <a16:creationId xmlns:a16="http://schemas.microsoft.com/office/drawing/2014/main" id="{A4B91E64-6486-430A-0919-34A00237EDF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a:extLst>
              <a:ext uri="{FF2B5EF4-FFF2-40B4-BE49-F238E27FC236}">
                <a16:creationId xmlns:a16="http://schemas.microsoft.com/office/drawing/2014/main" id="{F3F8A95F-8A80-C2FA-E534-4826E9A67A9E}"/>
              </a:ext>
            </a:extLst>
          </p:cNvPr>
          <p:cNvSpPr>
            <a:spLocks noGrp="1" noChangeArrowheads="1"/>
          </p:cNvSpPr>
          <p:nvPr>
            <p:ph type="sldNum" sz="quarter" idx="12"/>
          </p:nvPr>
        </p:nvSpPr>
        <p:spPr>
          <a:ln/>
        </p:spPr>
        <p:txBody>
          <a:bodyPr/>
          <a:lstStyle>
            <a:lvl1pPr>
              <a:defRPr/>
            </a:lvl1pPr>
          </a:lstStyle>
          <a:p>
            <a:fld id="{4F6F1697-96E6-4847-B620-003B6E22E0E4}" type="slidenum">
              <a:rPr lang="en-US" altLang="ja-JP"/>
              <a:pPr/>
              <a:t>‹#›</a:t>
            </a:fld>
            <a:endParaRPr lang="en-US" altLang="ja-JP"/>
          </a:p>
        </p:txBody>
      </p:sp>
    </p:spTree>
    <p:extLst>
      <p:ext uri="{BB962C8B-B14F-4D97-AF65-F5344CB8AC3E}">
        <p14:creationId xmlns:p14="http://schemas.microsoft.com/office/powerpoint/2010/main" val="3687642723"/>
      </p:ext>
    </p:extLst>
  </p:cSld>
  <p:clrMapOvr>
    <a:masterClrMapping/>
  </p:clrMapOvr>
  <p:transition>
    <p:strips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5">
            <a:extLst>
              <a:ext uri="{FF2B5EF4-FFF2-40B4-BE49-F238E27FC236}">
                <a16:creationId xmlns:a16="http://schemas.microsoft.com/office/drawing/2014/main" id="{266D247F-BE37-5D0D-FDA0-8B324DB56BDF}"/>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7F27C762-C20E-668E-BF62-39D00953BDA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a:extLst>
              <a:ext uri="{FF2B5EF4-FFF2-40B4-BE49-F238E27FC236}">
                <a16:creationId xmlns:a16="http://schemas.microsoft.com/office/drawing/2014/main" id="{9C24FD90-5636-DA24-3EE2-E8C20EDACD3A}"/>
              </a:ext>
            </a:extLst>
          </p:cNvPr>
          <p:cNvSpPr>
            <a:spLocks noGrp="1" noChangeArrowheads="1"/>
          </p:cNvSpPr>
          <p:nvPr>
            <p:ph type="sldNum" sz="quarter" idx="12"/>
          </p:nvPr>
        </p:nvSpPr>
        <p:spPr>
          <a:ln/>
        </p:spPr>
        <p:txBody>
          <a:bodyPr/>
          <a:lstStyle>
            <a:lvl1pPr>
              <a:defRPr/>
            </a:lvl1pPr>
          </a:lstStyle>
          <a:p>
            <a:fld id="{87B51BA3-1CDC-4F57-B208-49091E5FB5FA}" type="slidenum">
              <a:rPr lang="en-US" altLang="ja-JP"/>
              <a:pPr/>
              <a:t>‹#›</a:t>
            </a:fld>
            <a:endParaRPr lang="en-US" altLang="ja-JP"/>
          </a:p>
        </p:txBody>
      </p:sp>
    </p:spTree>
    <p:extLst>
      <p:ext uri="{BB962C8B-B14F-4D97-AF65-F5344CB8AC3E}">
        <p14:creationId xmlns:p14="http://schemas.microsoft.com/office/powerpoint/2010/main" val="1288937919"/>
      </p:ext>
    </p:extLst>
  </p:cSld>
  <p:clrMapOvr>
    <a:masterClrMapping/>
  </p:clrMapOvr>
  <p:transition>
    <p:strips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CF41F6B-A195-7C74-2754-8280FA0C1EF3}"/>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a:extLst>
              <a:ext uri="{FF2B5EF4-FFF2-40B4-BE49-F238E27FC236}">
                <a16:creationId xmlns:a16="http://schemas.microsoft.com/office/drawing/2014/main" id="{52818740-AED9-B1D8-25B9-808FCC55DB2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a:extLst>
              <a:ext uri="{FF2B5EF4-FFF2-40B4-BE49-F238E27FC236}">
                <a16:creationId xmlns:a16="http://schemas.microsoft.com/office/drawing/2014/main" id="{D74AF692-F902-D465-258E-29AB8AA34FBB}"/>
              </a:ext>
            </a:extLst>
          </p:cNvPr>
          <p:cNvSpPr>
            <a:spLocks noGrp="1" noChangeArrowheads="1"/>
          </p:cNvSpPr>
          <p:nvPr>
            <p:ph type="sldNum" sz="quarter" idx="12"/>
          </p:nvPr>
        </p:nvSpPr>
        <p:spPr>
          <a:ln/>
        </p:spPr>
        <p:txBody>
          <a:bodyPr/>
          <a:lstStyle>
            <a:lvl1pPr>
              <a:defRPr/>
            </a:lvl1pPr>
          </a:lstStyle>
          <a:p>
            <a:fld id="{319D164F-25F9-42A2-A91E-7C450234FF9B}" type="slidenum">
              <a:rPr lang="en-US" altLang="ja-JP"/>
              <a:pPr/>
              <a:t>‹#›</a:t>
            </a:fld>
            <a:endParaRPr lang="en-US" altLang="ja-JP"/>
          </a:p>
        </p:txBody>
      </p:sp>
    </p:spTree>
    <p:extLst>
      <p:ext uri="{BB962C8B-B14F-4D97-AF65-F5344CB8AC3E}">
        <p14:creationId xmlns:p14="http://schemas.microsoft.com/office/powerpoint/2010/main" val="2678929609"/>
      </p:ext>
    </p:extLst>
  </p:cSld>
  <p:clrMapOvr>
    <a:masterClrMapping/>
  </p:clrMapOvr>
  <p:transition>
    <p:strips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a:extLst>
              <a:ext uri="{FF2B5EF4-FFF2-40B4-BE49-F238E27FC236}">
                <a16:creationId xmlns:a16="http://schemas.microsoft.com/office/drawing/2014/main" id="{ECFCE607-B267-38B2-BF97-EFB854AC72F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06C271D-E063-1385-5423-440790639F6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a:extLst>
              <a:ext uri="{FF2B5EF4-FFF2-40B4-BE49-F238E27FC236}">
                <a16:creationId xmlns:a16="http://schemas.microsoft.com/office/drawing/2014/main" id="{D1E680F9-5150-4075-0439-40A816B9D540}"/>
              </a:ext>
            </a:extLst>
          </p:cNvPr>
          <p:cNvSpPr>
            <a:spLocks noGrp="1" noChangeArrowheads="1"/>
          </p:cNvSpPr>
          <p:nvPr>
            <p:ph type="sldNum" sz="quarter" idx="12"/>
          </p:nvPr>
        </p:nvSpPr>
        <p:spPr>
          <a:ln/>
        </p:spPr>
        <p:txBody>
          <a:bodyPr/>
          <a:lstStyle>
            <a:lvl1pPr>
              <a:defRPr/>
            </a:lvl1pPr>
          </a:lstStyle>
          <a:p>
            <a:fld id="{73B8A4FB-C824-4F9D-A5EE-3B7B972D67D2}" type="slidenum">
              <a:rPr lang="en-US" altLang="ja-JP"/>
              <a:pPr/>
              <a:t>‹#›</a:t>
            </a:fld>
            <a:endParaRPr lang="en-US" altLang="ja-JP"/>
          </a:p>
        </p:txBody>
      </p:sp>
    </p:spTree>
    <p:extLst>
      <p:ext uri="{BB962C8B-B14F-4D97-AF65-F5344CB8AC3E}">
        <p14:creationId xmlns:p14="http://schemas.microsoft.com/office/powerpoint/2010/main" val="1908853352"/>
      </p:ext>
    </p:extLst>
  </p:cSld>
  <p:clrMapOvr>
    <a:masterClrMapping/>
  </p:clrMapOvr>
  <p:transition>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41403C-DCF3-097E-51D7-03BB976219D1}"/>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878DC0AB-60F8-1EDC-EA90-64D47576A9DF}"/>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81E70111-F8FB-EB31-BC67-2311075BE18E}"/>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01E41801-F8FE-72EF-AA82-5906496ECB4B}"/>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C6E8872E-808B-3B91-C12D-64C575F9F321}"/>
              </a:ext>
            </a:extLst>
          </p:cNvPr>
          <p:cNvSpPr>
            <a:spLocks noGrp="1"/>
          </p:cNvSpPr>
          <p:nvPr>
            <p:ph type="sldNum" sz="quarter" idx="12"/>
          </p:nvPr>
        </p:nvSpPr>
        <p:spPr/>
        <p:txBody>
          <a:bodyPr/>
          <a:lstStyle>
            <a:lvl1pPr>
              <a:defRPr/>
            </a:lvl1pPr>
          </a:lstStyle>
          <a:p>
            <a:fld id="{A1795D1D-7D89-43CF-9BFB-45C7908AFA6E}" type="slidenum">
              <a:rPr lang="en-US" altLang="ja-JP"/>
              <a:pPr/>
              <a:t>‹#›</a:t>
            </a:fld>
            <a:endParaRPr lang="en-US" altLang="ja-JP"/>
          </a:p>
        </p:txBody>
      </p:sp>
    </p:spTree>
    <p:extLst>
      <p:ext uri="{BB962C8B-B14F-4D97-AF65-F5344CB8AC3E}">
        <p14:creationId xmlns:p14="http://schemas.microsoft.com/office/powerpoint/2010/main" val="1780505086"/>
      </p:ext>
    </p:extLst>
  </p:cSld>
  <p:clrMapOvr>
    <a:masterClrMapping/>
  </p:clrMapOvr>
  <p:transition>
    <p:strips dir="l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a:extLst>
              <a:ext uri="{FF2B5EF4-FFF2-40B4-BE49-F238E27FC236}">
                <a16:creationId xmlns:a16="http://schemas.microsoft.com/office/drawing/2014/main" id="{BD18A1E4-09B6-5F5A-BC86-597B7AC7F7B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82324617-9BD5-0D1D-9D72-2E675659DF4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a:extLst>
              <a:ext uri="{FF2B5EF4-FFF2-40B4-BE49-F238E27FC236}">
                <a16:creationId xmlns:a16="http://schemas.microsoft.com/office/drawing/2014/main" id="{3995E002-9194-A050-27D2-1632526397DC}"/>
              </a:ext>
            </a:extLst>
          </p:cNvPr>
          <p:cNvSpPr>
            <a:spLocks noGrp="1" noChangeArrowheads="1"/>
          </p:cNvSpPr>
          <p:nvPr>
            <p:ph type="sldNum" sz="quarter" idx="12"/>
          </p:nvPr>
        </p:nvSpPr>
        <p:spPr>
          <a:ln/>
        </p:spPr>
        <p:txBody>
          <a:bodyPr/>
          <a:lstStyle>
            <a:lvl1pPr>
              <a:defRPr/>
            </a:lvl1pPr>
          </a:lstStyle>
          <a:p>
            <a:fld id="{6FFE353E-627C-464E-AB67-46D0DF81047D}" type="slidenum">
              <a:rPr lang="en-US" altLang="ja-JP"/>
              <a:pPr/>
              <a:t>‹#›</a:t>
            </a:fld>
            <a:endParaRPr lang="en-US" altLang="ja-JP"/>
          </a:p>
        </p:txBody>
      </p:sp>
    </p:spTree>
    <p:extLst>
      <p:ext uri="{BB962C8B-B14F-4D97-AF65-F5344CB8AC3E}">
        <p14:creationId xmlns:p14="http://schemas.microsoft.com/office/powerpoint/2010/main" val="2165728325"/>
      </p:ext>
    </p:extLst>
  </p:cSld>
  <p:clrMapOvr>
    <a:masterClrMapping/>
  </p:clrMapOvr>
  <p:transition>
    <p:strips dir="l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a:extLst>
              <a:ext uri="{FF2B5EF4-FFF2-40B4-BE49-F238E27FC236}">
                <a16:creationId xmlns:a16="http://schemas.microsoft.com/office/drawing/2014/main" id="{08E3A991-D076-C41D-AC6B-33E3059603E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45FA29BD-5634-5BB5-DB33-D1F1858681D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a:extLst>
              <a:ext uri="{FF2B5EF4-FFF2-40B4-BE49-F238E27FC236}">
                <a16:creationId xmlns:a16="http://schemas.microsoft.com/office/drawing/2014/main" id="{F8F81138-2DA0-25A2-6FF3-8EFEF8F2A640}"/>
              </a:ext>
            </a:extLst>
          </p:cNvPr>
          <p:cNvSpPr>
            <a:spLocks noGrp="1" noChangeArrowheads="1"/>
          </p:cNvSpPr>
          <p:nvPr>
            <p:ph type="sldNum" sz="quarter" idx="12"/>
          </p:nvPr>
        </p:nvSpPr>
        <p:spPr>
          <a:ln/>
        </p:spPr>
        <p:txBody>
          <a:bodyPr/>
          <a:lstStyle>
            <a:lvl1pPr>
              <a:defRPr/>
            </a:lvl1pPr>
          </a:lstStyle>
          <a:p>
            <a:fld id="{95A85569-6193-4AFB-9E34-605DA04D63BC}" type="slidenum">
              <a:rPr lang="en-US" altLang="ja-JP"/>
              <a:pPr/>
              <a:t>‹#›</a:t>
            </a:fld>
            <a:endParaRPr lang="en-US" altLang="ja-JP"/>
          </a:p>
        </p:txBody>
      </p:sp>
    </p:spTree>
    <p:extLst>
      <p:ext uri="{BB962C8B-B14F-4D97-AF65-F5344CB8AC3E}">
        <p14:creationId xmlns:p14="http://schemas.microsoft.com/office/powerpoint/2010/main" val="3949070099"/>
      </p:ext>
    </p:extLst>
  </p:cSld>
  <p:clrMapOvr>
    <a:masterClrMapping/>
  </p:clrMapOvr>
  <p:transition>
    <p:strips dir="l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57950" y="990600"/>
            <a:ext cx="2000250" cy="5105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990600"/>
            <a:ext cx="5848350" cy="5105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a:extLst>
              <a:ext uri="{FF2B5EF4-FFF2-40B4-BE49-F238E27FC236}">
                <a16:creationId xmlns:a16="http://schemas.microsoft.com/office/drawing/2014/main" id="{FCB71DF1-9AAF-A83A-26FF-D7BEB450C37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89EAFB6C-0A69-475D-2E09-5725C53E746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a:extLst>
              <a:ext uri="{FF2B5EF4-FFF2-40B4-BE49-F238E27FC236}">
                <a16:creationId xmlns:a16="http://schemas.microsoft.com/office/drawing/2014/main" id="{386AA356-C92F-153E-82F5-82028951D70A}"/>
              </a:ext>
            </a:extLst>
          </p:cNvPr>
          <p:cNvSpPr>
            <a:spLocks noGrp="1" noChangeArrowheads="1"/>
          </p:cNvSpPr>
          <p:nvPr>
            <p:ph type="sldNum" sz="quarter" idx="12"/>
          </p:nvPr>
        </p:nvSpPr>
        <p:spPr>
          <a:ln/>
        </p:spPr>
        <p:txBody>
          <a:bodyPr/>
          <a:lstStyle>
            <a:lvl1pPr>
              <a:defRPr/>
            </a:lvl1pPr>
          </a:lstStyle>
          <a:p>
            <a:fld id="{D6D1442F-ABCB-43E7-85BC-22B8514D1F48}" type="slidenum">
              <a:rPr lang="en-US" altLang="ja-JP"/>
              <a:pPr/>
              <a:t>‹#›</a:t>
            </a:fld>
            <a:endParaRPr lang="en-US" altLang="ja-JP"/>
          </a:p>
        </p:txBody>
      </p:sp>
    </p:spTree>
    <p:extLst>
      <p:ext uri="{BB962C8B-B14F-4D97-AF65-F5344CB8AC3E}">
        <p14:creationId xmlns:p14="http://schemas.microsoft.com/office/powerpoint/2010/main" val="1522568710"/>
      </p:ext>
    </p:extLst>
  </p:cSld>
  <p:clrMapOvr>
    <a:masterClrMapping/>
  </p:clrMapOvr>
  <p:transition>
    <p:strips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61DDB0A-0D45-6768-DC65-64382158BA87}"/>
              </a:ext>
            </a:extLst>
          </p:cNvPr>
          <p:cNvSpPr>
            <a:spLocks noGrp="1"/>
          </p:cNvSpPr>
          <p:nvPr>
            <p:ph type="dt" sz="half" idx="10"/>
          </p:nvPr>
        </p:nvSpPr>
        <p:spPr/>
        <p:txBody>
          <a:bodyPr/>
          <a:lstStyle>
            <a:lvl1pPr>
              <a:defRPr/>
            </a:lvl1pPr>
          </a:lstStyle>
          <a:p>
            <a:pPr>
              <a:defRPr/>
            </a:pPr>
            <a:fld id="{F48F6633-B3CE-443F-A49C-E5B1E34E4457}" type="datetimeFigureOut">
              <a:rPr lang="ja-JP" altLang="en-US"/>
              <a:pPr>
                <a:defRPr/>
              </a:pPr>
              <a:t>2023/5/26</a:t>
            </a:fld>
            <a:endParaRPr lang="ja-JP" altLang="en-US"/>
          </a:p>
        </p:txBody>
      </p:sp>
      <p:sp>
        <p:nvSpPr>
          <p:cNvPr id="5" name="フッター プレースホルダー 4">
            <a:extLst>
              <a:ext uri="{FF2B5EF4-FFF2-40B4-BE49-F238E27FC236}">
                <a16:creationId xmlns:a16="http://schemas.microsoft.com/office/drawing/2014/main" id="{EFB2DD52-380D-6DF2-1C0D-D0B966998D6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1A7FA407-202E-A631-FE62-5CA7B91D1D6D}"/>
              </a:ext>
            </a:extLst>
          </p:cNvPr>
          <p:cNvSpPr>
            <a:spLocks noGrp="1"/>
          </p:cNvSpPr>
          <p:nvPr>
            <p:ph type="sldNum" sz="quarter" idx="12"/>
          </p:nvPr>
        </p:nvSpPr>
        <p:spPr/>
        <p:txBody>
          <a:bodyPr/>
          <a:lstStyle>
            <a:lvl1pPr>
              <a:defRPr/>
            </a:lvl1pPr>
          </a:lstStyle>
          <a:p>
            <a:fld id="{F262155A-2670-4C00-B4BA-3224C8279767}" type="slidenum">
              <a:rPr lang="ja-JP" altLang="en-US"/>
              <a:pPr/>
              <a:t>‹#›</a:t>
            </a:fld>
            <a:endParaRPr lang="ja-JP" altLang="en-US"/>
          </a:p>
        </p:txBody>
      </p:sp>
    </p:spTree>
    <p:extLst>
      <p:ext uri="{BB962C8B-B14F-4D97-AF65-F5344CB8AC3E}">
        <p14:creationId xmlns:p14="http://schemas.microsoft.com/office/powerpoint/2010/main" val="189601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808A57B-892E-E3C9-42BC-8CDFDF68DDEC}"/>
              </a:ext>
            </a:extLst>
          </p:cNvPr>
          <p:cNvSpPr>
            <a:spLocks noGrp="1"/>
          </p:cNvSpPr>
          <p:nvPr>
            <p:ph type="dt" sz="half" idx="10"/>
          </p:nvPr>
        </p:nvSpPr>
        <p:spPr/>
        <p:txBody>
          <a:bodyPr/>
          <a:lstStyle>
            <a:lvl1pPr>
              <a:defRPr/>
            </a:lvl1pPr>
          </a:lstStyle>
          <a:p>
            <a:pPr>
              <a:defRPr/>
            </a:pPr>
            <a:fld id="{8DD0FB1A-0B2B-4DB0-AD0C-BB04031738D1}" type="datetimeFigureOut">
              <a:rPr lang="ja-JP" altLang="en-US"/>
              <a:pPr>
                <a:defRPr/>
              </a:pPr>
              <a:t>2023/5/26</a:t>
            </a:fld>
            <a:endParaRPr lang="ja-JP" altLang="en-US"/>
          </a:p>
        </p:txBody>
      </p:sp>
      <p:sp>
        <p:nvSpPr>
          <p:cNvPr id="5" name="フッター プレースホルダー 4">
            <a:extLst>
              <a:ext uri="{FF2B5EF4-FFF2-40B4-BE49-F238E27FC236}">
                <a16:creationId xmlns:a16="http://schemas.microsoft.com/office/drawing/2014/main" id="{6490AB54-05C8-2F68-4B8F-DBEABABE6F9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0371411-3062-D409-AF14-15EC38DE5570}"/>
              </a:ext>
            </a:extLst>
          </p:cNvPr>
          <p:cNvSpPr>
            <a:spLocks noGrp="1"/>
          </p:cNvSpPr>
          <p:nvPr>
            <p:ph type="sldNum" sz="quarter" idx="12"/>
          </p:nvPr>
        </p:nvSpPr>
        <p:spPr/>
        <p:txBody>
          <a:bodyPr/>
          <a:lstStyle>
            <a:lvl1pPr>
              <a:defRPr/>
            </a:lvl1pPr>
          </a:lstStyle>
          <a:p>
            <a:fld id="{B1D81AE8-6D8F-4DC2-A396-43E367E46C43}" type="slidenum">
              <a:rPr lang="ja-JP" altLang="en-US"/>
              <a:pPr/>
              <a:t>‹#›</a:t>
            </a:fld>
            <a:endParaRPr lang="ja-JP" altLang="en-US"/>
          </a:p>
        </p:txBody>
      </p:sp>
    </p:spTree>
    <p:extLst>
      <p:ext uri="{BB962C8B-B14F-4D97-AF65-F5344CB8AC3E}">
        <p14:creationId xmlns:p14="http://schemas.microsoft.com/office/powerpoint/2010/main" val="691991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32424595-3AF7-7259-5E00-426EC315FA4E}"/>
              </a:ext>
            </a:extLst>
          </p:cNvPr>
          <p:cNvSpPr>
            <a:spLocks noGrp="1"/>
          </p:cNvSpPr>
          <p:nvPr>
            <p:ph type="dt" sz="half" idx="10"/>
          </p:nvPr>
        </p:nvSpPr>
        <p:spPr/>
        <p:txBody>
          <a:bodyPr/>
          <a:lstStyle>
            <a:lvl1pPr>
              <a:defRPr/>
            </a:lvl1pPr>
          </a:lstStyle>
          <a:p>
            <a:pPr>
              <a:defRPr/>
            </a:pPr>
            <a:fld id="{31EE673E-1F38-437A-AB83-3A2D166BA23D}" type="datetimeFigureOut">
              <a:rPr lang="ja-JP" altLang="en-US"/>
              <a:pPr>
                <a:defRPr/>
              </a:pPr>
              <a:t>2023/5/26</a:t>
            </a:fld>
            <a:endParaRPr lang="ja-JP" altLang="en-US"/>
          </a:p>
        </p:txBody>
      </p:sp>
      <p:sp>
        <p:nvSpPr>
          <p:cNvPr id="5" name="フッター プレースホルダー 4">
            <a:extLst>
              <a:ext uri="{FF2B5EF4-FFF2-40B4-BE49-F238E27FC236}">
                <a16:creationId xmlns:a16="http://schemas.microsoft.com/office/drawing/2014/main" id="{4122207B-0492-21B2-ACD1-CC53471FC3B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9C89F63-0A94-19E9-5C3C-1AE0210F7FF7}"/>
              </a:ext>
            </a:extLst>
          </p:cNvPr>
          <p:cNvSpPr>
            <a:spLocks noGrp="1"/>
          </p:cNvSpPr>
          <p:nvPr>
            <p:ph type="sldNum" sz="quarter" idx="12"/>
          </p:nvPr>
        </p:nvSpPr>
        <p:spPr/>
        <p:txBody>
          <a:bodyPr/>
          <a:lstStyle>
            <a:lvl1pPr>
              <a:defRPr/>
            </a:lvl1pPr>
          </a:lstStyle>
          <a:p>
            <a:fld id="{7696F063-34F0-4416-A20F-33A0F6E3C797}" type="slidenum">
              <a:rPr lang="ja-JP" altLang="en-US"/>
              <a:pPr/>
              <a:t>‹#›</a:t>
            </a:fld>
            <a:endParaRPr lang="ja-JP" altLang="en-US"/>
          </a:p>
        </p:txBody>
      </p:sp>
    </p:spTree>
    <p:extLst>
      <p:ext uri="{BB962C8B-B14F-4D97-AF65-F5344CB8AC3E}">
        <p14:creationId xmlns:p14="http://schemas.microsoft.com/office/powerpoint/2010/main" val="3065014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03B8010B-3080-F449-1DBE-3ED21CF957C0}"/>
              </a:ext>
            </a:extLst>
          </p:cNvPr>
          <p:cNvSpPr>
            <a:spLocks noGrp="1"/>
          </p:cNvSpPr>
          <p:nvPr>
            <p:ph type="dt" sz="half" idx="10"/>
          </p:nvPr>
        </p:nvSpPr>
        <p:spPr/>
        <p:txBody>
          <a:bodyPr/>
          <a:lstStyle>
            <a:lvl1pPr>
              <a:defRPr/>
            </a:lvl1pPr>
          </a:lstStyle>
          <a:p>
            <a:pPr>
              <a:defRPr/>
            </a:pPr>
            <a:fld id="{7DC9F27D-6837-410B-9D83-BE0FC67BEEF1}" type="datetimeFigureOut">
              <a:rPr lang="ja-JP" altLang="en-US"/>
              <a:pPr>
                <a:defRPr/>
              </a:pPr>
              <a:t>2023/5/26</a:t>
            </a:fld>
            <a:endParaRPr lang="ja-JP" altLang="en-US"/>
          </a:p>
        </p:txBody>
      </p:sp>
      <p:sp>
        <p:nvSpPr>
          <p:cNvPr id="6" name="フッター プレースホルダー 4">
            <a:extLst>
              <a:ext uri="{FF2B5EF4-FFF2-40B4-BE49-F238E27FC236}">
                <a16:creationId xmlns:a16="http://schemas.microsoft.com/office/drawing/2014/main" id="{A5057479-A175-63EF-5CD8-EA4634FAC25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9D04CD66-01FC-6CD2-02CA-0A57B765CA10}"/>
              </a:ext>
            </a:extLst>
          </p:cNvPr>
          <p:cNvSpPr>
            <a:spLocks noGrp="1"/>
          </p:cNvSpPr>
          <p:nvPr>
            <p:ph type="sldNum" sz="quarter" idx="12"/>
          </p:nvPr>
        </p:nvSpPr>
        <p:spPr/>
        <p:txBody>
          <a:bodyPr/>
          <a:lstStyle>
            <a:lvl1pPr>
              <a:defRPr/>
            </a:lvl1pPr>
          </a:lstStyle>
          <a:p>
            <a:fld id="{5A3BBB81-1776-4DE1-99AF-496E5609C223}" type="slidenum">
              <a:rPr lang="ja-JP" altLang="en-US"/>
              <a:pPr/>
              <a:t>‹#›</a:t>
            </a:fld>
            <a:endParaRPr lang="ja-JP" altLang="en-US"/>
          </a:p>
        </p:txBody>
      </p:sp>
    </p:spTree>
    <p:extLst>
      <p:ext uri="{BB962C8B-B14F-4D97-AF65-F5344CB8AC3E}">
        <p14:creationId xmlns:p14="http://schemas.microsoft.com/office/powerpoint/2010/main" val="1748692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E95F4B13-DA79-A21C-3C0A-95E7227C00BC}"/>
              </a:ext>
            </a:extLst>
          </p:cNvPr>
          <p:cNvSpPr>
            <a:spLocks noGrp="1"/>
          </p:cNvSpPr>
          <p:nvPr>
            <p:ph type="dt" sz="half" idx="10"/>
          </p:nvPr>
        </p:nvSpPr>
        <p:spPr/>
        <p:txBody>
          <a:bodyPr/>
          <a:lstStyle>
            <a:lvl1pPr>
              <a:defRPr/>
            </a:lvl1pPr>
          </a:lstStyle>
          <a:p>
            <a:pPr>
              <a:defRPr/>
            </a:pPr>
            <a:fld id="{E1A7FA68-7C62-4FC2-ACB5-BC4C57D21D29}" type="datetimeFigureOut">
              <a:rPr lang="ja-JP" altLang="en-US"/>
              <a:pPr>
                <a:defRPr/>
              </a:pPr>
              <a:t>2023/5/26</a:t>
            </a:fld>
            <a:endParaRPr lang="ja-JP" altLang="en-US"/>
          </a:p>
        </p:txBody>
      </p:sp>
      <p:sp>
        <p:nvSpPr>
          <p:cNvPr id="8" name="フッター プレースホルダー 4">
            <a:extLst>
              <a:ext uri="{FF2B5EF4-FFF2-40B4-BE49-F238E27FC236}">
                <a16:creationId xmlns:a16="http://schemas.microsoft.com/office/drawing/2014/main" id="{345D70B9-D1D1-0613-8772-0681A1E617AC}"/>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2D5B489C-147B-D288-B656-D4E9EAFE1636}"/>
              </a:ext>
            </a:extLst>
          </p:cNvPr>
          <p:cNvSpPr>
            <a:spLocks noGrp="1"/>
          </p:cNvSpPr>
          <p:nvPr>
            <p:ph type="sldNum" sz="quarter" idx="12"/>
          </p:nvPr>
        </p:nvSpPr>
        <p:spPr/>
        <p:txBody>
          <a:bodyPr/>
          <a:lstStyle>
            <a:lvl1pPr>
              <a:defRPr/>
            </a:lvl1pPr>
          </a:lstStyle>
          <a:p>
            <a:fld id="{ACE668CD-BA75-4CD2-BA52-547E89BA43AD}" type="slidenum">
              <a:rPr lang="ja-JP" altLang="en-US"/>
              <a:pPr/>
              <a:t>‹#›</a:t>
            </a:fld>
            <a:endParaRPr lang="ja-JP" altLang="en-US"/>
          </a:p>
        </p:txBody>
      </p:sp>
    </p:spTree>
    <p:extLst>
      <p:ext uri="{BB962C8B-B14F-4D97-AF65-F5344CB8AC3E}">
        <p14:creationId xmlns:p14="http://schemas.microsoft.com/office/powerpoint/2010/main" val="4119387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BB50922E-957D-EE41-8904-D55E26C88578}"/>
              </a:ext>
            </a:extLst>
          </p:cNvPr>
          <p:cNvSpPr>
            <a:spLocks noGrp="1"/>
          </p:cNvSpPr>
          <p:nvPr>
            <p:ph type="dt" sz="half" idx="10"/>
          </p:nvPr>
        </p:nvSpPr>
        <p:spPr/>
        <p:txBody>
          <a:bodyPr/>
          <a:lstStyle>
            <a:lvl1pPr>
              <a:defRPr/>
            </a:lvl1pPr>
          </a:lstStyle>
          <a:p>
            <a:pPr>
              <a:defRPr/>
            </a:pPr>
            <a:fld id="{98ED465E-0B5C-408E-92A6-F2EA4BB8D582}" type="datetimeFigureOut">
              <a:rPr lang="ja-JP" altLang="en-US"/>
              <a:pPr>
                <a:defRPr/>
              </a:pPr>
              <a:t>2023/5/26</a:t>
            </a:fld>
            <a:endParaRPr lang="ja-JP" altLang="en-US"/>
          </a:p>
        </p:txBody>
      </p:sp>
      <p:sp>
        <p:nvSpPr>
          <p:cNvPr id="4" name="フッター プレースホルダー 4">
            <a:extLst>
              <a:ext uri="{FF2B5EF4-FFF2-40B4-BE49-F238E27FC236}">
                <a16:creationId xmlns:a16="http://schemas.microsoft.com/office/drawing/2014/main" id="{05CEDB98-153E-8327-6301-DFEA04E5E7A2}"/>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8EA6AEF7-49AC-DB9B-FFBE-634337272B17}"/>
              </a:ext>
            </a:extLst>
          </p:cNvPr>
          <p:cNvSpPr>
            <a:spLocks noGrp="1"/>
          </p:cNvSpPr>
          <p:nvPr>
            <p:ph type="sldNum" sz="quarter" idx="12"/>
          </p:nvPr>
        </p:nvSpPr>
        <p:spPr/>
        <p:txBody>
          <a:bodyPr/>
          <a:lstStyle>
            <a:lvl1pPr>
              <a:defRPr/>
            </a:lvl1pPr>
          </a:lstStyle>
          <a:p>
            <a:fld id="{033DDDE6-B305-4053-98BB-75AF1944655B}" type="slidenum">
              <a:rPr lang="ja-JP" altLang="en-US"/>
              <a:pPr/>
              <a:t>‹#›</a:t>
            </a:fld>
            <a:endParaRPr lang="ja-JP" altLang="en-US"/>
          </a:p>
        </p:txBody>
      </p:sp>
    </p:spTree>
    <p:extLst>
      <p:ext uri="{BB962C8B-B14F-4D97-AF65-F5344CB8AC3E}">
        <p14:creationId xmlns:p14="http://schemas.microsoft.com/office/powerpoint/2010/main" val="1074432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EA9EFC2E-76E4-9A79-0469-28386C1C4436}"/>
              </a:ext>
            </a:extLst>
          </p:cNvPr>
          <p:cNvSpPr>
            <a:spLocks noGrp="1"/>
          </p:cNvSpPr>
          <p:nvPr>
            <p:ph type="dt" sz="half" idx="10"/>
          </p:nvPr>
        </p:nvSpPr>
        <p:spPr/>
        <p:txBody>
          <a:bodyPr/>
          <a:lstStyle>
            <a:lvl1pPr>
              <a:defRPr/>
            </a:lvl1pPr>
          </a:lstStyle>
          <a:p>
            <a:pPr>
              <a:defRPr/>
            </a:pPr>
            <a:fld id="{6F6E814C-5782-4034-BED6-899D427D9EB9}" type="datetimeFigureOut">
              <a:rPr lang="ja-JP" altLang="en-US"/>
              <a:pPr>
                <a:defRPr/>
              </a:pPr>
              <a:t>2023/5/26</a:t>
            </a:fld>
            <a:endParaRPr lang="ja-JP" altLang="en-US"/>
          </a:p>
        </p:txBody>
      </p:sp>
      <p:sp>
        <p:nvSpPr>
          <p:cNvPr id="3" name="フッター プレースホルダー 4">
            <a:extLst>
              <a:ext uri="{FF2B5EF4-FFF2-40B4-BE49-F238E27FC236}">
                <a16:creationId xmlns:a16="http://schemas.microsoft.com/office/drawing/2014/main" id="{216C678C-DC93-B485-A5F6-4D441D9AB674}"/>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DB5FE6CC-C28F-37F4-D3B8-C6135042B445}"/>
              </a:ext>
            </a:extLst>
          </p:cNvPr>
          <p:cNvSpPr>
            <a:spLocks noGrp="1"/>
          </p:cNvSpPr>
          <p:nvPr>
            <p:ph type="sldNum" sz="quarter" idx="12"/>
          </p:nvPr>
        </p:nvSpPr>
        <p:spPr/>
        <p:txBody>
          <a:bodyPr/>
          <a:lstStyle>
            <a:lvl1pPr>
              <a:defRPr/>
            </a:lvl1pPr>
          </a:lstStyle>
          <a:p>
            <a:fld id="{EFD0A782-1057-4AD4-8C13-6B71A06B468C}" type="slidenum">
              <a:rPr lang="ja-JP" altLang="en-US"/>
              <a:pPr/>
              <a:t>‹#›</a:t>
            </a:fld>
            <a:endParaRPr lang="ja-JP" altLang="en-US"/>
          </a:p>
        </p:txBody>
      </p:sp>
    </p:spTree>
    <p:extLst>
      <p:ext uri="{BB962C8B-B14F-4D97-AF65-F5344CB8AC3E}">
        <p14:creationId xmlns:p14="http://schemas.microsoft.com/office/powerpoint/2010/main" val="2742818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FAEA23-72B6-AB2E-7346-77AD2713A19D}"/>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13843217-3E6D-2C1E-3985-B2959817786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413BC65A-55F4-B2E1-3381-CBC8AA2DBFEF}"/>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7937CA51-412C-A947-45F2-40225AD7A1B5}"/>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377EF3A9-7291-67B6-B851-69A7477D006E}"/>
              </a:ext>
            </a:extLst>
          </p:cNvPr>
          <p:cNvSpPr>
            <a:spLocks noGrp="1"/>
          </p:cNvSpPr>
          <p:nvPr>
            <p:ph type="sldNum" sz="quarter" idx="12"/>
          </p:nvPr>
        </p:nvSpPr>
        <p:spPr/>
        <p:txBody>
          <a:bodyPr/>
          <a:lstStyle>
            <a:lvl1pPr>
              <a:defRPr/>
            </a:lvl1pPr>
          </a:lstStyle>
          <a:p>
            <a:fld id="{7977E663-A394-454D-9B01-00B30682A684}" type="slidenum">
              <a:rPr lang="en-US" altLang="ja-JP"/>
              <a:pPr/>
              <a:t>‹#›</a:t>
            </a:fld>
            <a:endParaRPr lang="en-US" altLang="ja-JP"/>
          </a:p>
        </p:txBody>
      </p:sp>
    </p:spTree>
    <p:extLst>
      <p:ext uri="{BB962C8B-B14F-4D97-AF65-F5344CB8AC3E}">
        <p14:creationId xmlns:p14="http://schemas.microsoft.com/office/powerpoint/2010/main" val="1287869021"/>
      </p:ext>
    </p:extLst>
  </p:cSld>
  <p:clrMapOvr>
    <a:masterClrMapping/>
  </p:clrMapOvr>
  <p:transition>
    <p:strips dir="l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03430168-7F8A-6F53-1C2D-C35C81864FA4}"/>
              </a:ext>
            </a:extLst>
          </p:cNvPr>
          <p:cNvSpPr>
            <a:spLocks noGrp="1"/>
          </p:cNvSpPr>
          <p:nvPr>
            <p:ph type="dt" sz="half" idx="10"/>
          </p:nvPr>
        </p:nvSpPr>
        <p:spPr/>
        <p:txBody>
          <a:bodyPr/>
          <a:lstStyle>
            <a:lvl1pPr>
              <a:defRPr/>
            </a:lvl1pPr>
          </a:lstStyle>
          <a:p>
            <a:pPr>
              <a:defRPr/>
            </a:pPr>
            <a:fld id="{97ACD8A2-3063-4443-A76D-528812EAC170}" type="datetimeFigureOut">
              <a:rPr lang="ja-JP" altLang="en-US"/>
              <a:pPr>
                <a:defRPr/>
              </a:pPr>
              <a:t>2023/5/26</a:t>
            </a:fld>
            <a:endParaRPr lang="ja-JP" altLang="en-US"/>
          </a:p>
        </p:txBody>
      </p:sp>
      <p:sp>
        <p:nvSpPr>
          <p:cNvPr id="6" name="フッター プレースホルダー 4">
            <a:extLst>
              <a:ext uri="{FF2B5EF4-FFF2-40B4-BE49-F238E27FC236}">
                <a16:creationId xmlns:a16="http://schemas.microsoft.com/office/drawing/2014/main" id="{D09D1A36-D9C2-6F7A-2A3C-A50FE743826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E2930ACC-8963-F650-DE21-2AB0D7402787}"/>
              </a:ext>
            </a:extLst>
          </p:cNvPr>
          <p:cNvSpPr>
            <a:spLocks noGrp="1"/>
          </p:cNvSpPr>
          <p:nvPr>
            <p:ph type="sldNum" sz="quarter" idx="12"/>
          </p:nvPr>
        </p:nvSpPr>
        <p:spPr/>
        <p:txBody>
          <a:bodyPr/>
          <a:lstStyle>
            <a:lvl1pPr>
              <a:defRPr/>
            </a:lvl1pPr>
          </a:lstStyle>
          <a:p>
            <a:fld id="{B43C122F-25F3-41A4-B411-3471D09A20FB}" type="slidenum">
              <a:rPr lang="ja-JP" altLang="en-US"/>
              <a:pPr/>
              <a:t>‹#›</a:t>
            </a:fld>
            <a:endParaRPr lang="ja-JP" altLang="en-US"/>
          </a:p>
        </p:txBody>
      </p:sp>
    </p:spTree>
    <p:extLst>
      <p:ext uri="{BB962C8B-B14F-4D97-AF65-F5344CB8AC3E}">
        <p14:creationId xmlns:p14="http://schemas.microsoft.com/office/powerpoint/2010/main" val="3335549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921FE11E-72D4-1ABF-E646-9FBDC04EA675}"/>
              </a:ext>
            </a:extLst>
          </p:cNvPr>
          <p:cNvSpPr>
            <a:spLocks noGrp="1"/>
          </p:cNvSpPr>
          <p:nvPr>
            <p:ph type="dt" sz="half" idx="10"/>
          </p:nvPr>
        </p:nvSpPr>
        <p:spPr/>
        <p:txBody>
          <a:bodyPr/>
          <a:lstStyle>
            <a:lvl1pPr>
              <a:defRPr/>
            </a:lvl1pPr>
          </a:lstStyle>
          <a:p>
            <a:pPr>
              <a:defRPr/>
            </a:pPr>
            <a:fld id="{41165DC2-3486-454C-A5B5-3B947E872DBD}" type="datetimeFigureOut">
              <a:rPr lang="ja-JP" altLang="en-US"/>
              <a:pPr>
                <a:defRPr/>
              </a:pPr>
              <a:t>2023/5/26</a:t>
            </a:fld>
            <a:endParaRPr lang="ja-JP" altLang="en-US"/>
          </a:p>
        </p:txBody>
      </p:sp>
      <p:sp>
        <p:nvSpPr>
          <p:cNvPr id="6" name="フッター プレースホルダー 4">
            <a:extLst>
              <a:ext uri="{FF2B5EF4-FFF2-40B4-BE49-F238E27FC236}">
                <a16:creationId xmlns:a16="http://schemas.microsoft.com/office/drawing/2014/main" id="{27FDC911-4E0F-70B7-7382-27B85BA9D30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4636597A-BCC2-DE4A-6A05-C47F415CAAAB}"/>
              </a:ext>
            </a:extLst>
          </p:cNvPr>
          <p:cNvSpPr>
            <a:spLocks noGrp="1"/>
          </p:cNvSpPr>
          <p:nvPr>
            <p:ph type="sldNum" sz="quarter" idx="12"/>
          </p:nvPr>
        </p:nvSpPr>
        <p:spPr/>
        <p:txBody>
          <a:bodyPr/>
          <a:lstStyle>
            <a:lvl1pPr>
              <a:defRPr/>
            </a:lvl1pPr>
          </a:lstStyle>
          <a:p>
            <a:fld id="{6CC1C875-76D4-4EEE-9668-E2069AEC1814}" type="slidenum">
              <a:rPr lang="ja-JP" altLang="en-US"/>
              <a:pPr/>
              <a:t>‹#›</a:t>
            </a:fld>
            <a:endParaRPr lang="ja-JP" altLang="en-US"/>
          </a:p>
        </p:txBody>
      </p:sp>
    </p:spTree>
    <p:extLst>
      <p:ext uri="{BB962C8B-B14F-4D97-AF65-F5344CB8AC3E}">
        <p14:creationId xmlns:p14="http://schemas.microsoft.com/office/powerpoint/2010/main" val="1298142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82FA667-D68A-71DF-6955-70FED30D5495}"/>
              </a:ext>
            </a:extLst>
          </p:cNvPr>
          <p:cNvSpPr>
            <a:spLocks noGrp="1"/>
          </p:cNvSpPr>
          <p:nvPr>
            <p:ph type="dt" sz="half" idx="10"/>
          </p:nvPr>
        </p:nvSpPr>
        <p:spPr/>
        <p:txBody>
          <a:bodyPr/>
          <a:lstStyle>
            <a:lvl1pPr>
              <a:defRPr/>
            </a:lvl1pPr>
          </a:lstStyle>
          <a:p>
            <a:pPr>
              <a:defRPr/>
            </a:pPr>
            <a:fld id="{2D5544B4-9A82-42E1-BDE1-E3E4081DFFBC}" type="datetimeFigureOut">
              <a:rPr lang="ja-JP" altLang="en-US"/>
              <a:pPr>
                <a:defRPr/>
              </a:pPr>
              <a:t>2023/5/26</a:t>
            </a:fld>
            <a:endParaRPr lang="ja-JP" altLang="en-US"/>
          </a:p>
        </p:txBody>
      </p:sp>
      <p:sp>
        <p:nvSpPr>
          <p:cNvPr id="5" name="フッター プレースホルダー 4">
            <a:extLst>
              <a:ext uri="{FF2B5EF4-FFF2-40B4-BE49-F238E27FC236}">
                <a16:creationId xmlns:a16="http://schemas.microsoft.com/office/drawing/2014/main" id="{B4761755-0AF5-F010-BAA1-5D19F87C41A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328263D-9460-0F27-7A92-4FF226ACEF70}"/>
              </a:ext>
            </a:extLst>
          </p:cNvPr>
          <p:cNvSpPr>
            <a:spLocks noGrp="1"/>
          </p:cNvSpPr>
          <p:nvPr>
            <p:ph type="sldNum" sz="quarter" idx="12"/>
          </p:nvPr>
        </p:nvSpPr>
        <p:spPr/>
        <p:txBody>
          <a:bodyPr/>
          <a:lstStyle>
            <a:lvl1pPr>
              <a:defRPr/>
            </a:lvl1pPr>
          </a:lstStyle>
          <a:p>
            <a:fld id="{6F3AD751-6794-4485-B7B0-8C53A11EC7B8}" type="slidenum">
              <a:rPr lang="ja-JP" altLang="en-US"/>
              <a:pPr/>
              <a:t>‹#›</a:t>
            </a:fld>
            <a:endParaRPr lang="ja-JP" altLang="en-US"/>
          </a:p>
        </p:txBody>
      </p:sp>
    </p:spTree>
    <p:extLst>
      <p:ext uri="{BB962C8B-B14F-4D97-AF65-F5344CB8AC3E}">
        <p14:creationId xmlns:p14="http://schemas.microsoft.com/office/powerpoint/2010/main" val="2414996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6F0FC0F-FCB1-5D06-824A-E40EF502017B}"/>
              </a:ext>
            </a:extLst>
          </p:cNvPr>
          <p:cNvSpPr>
            <a:spLocks noGrp="1"/>
          </p:cNvSpPr>
          <p:nvPr>
            <p:ph type="dt" sz="half" idx="10"/>
          </p:nvPr>
        </p:nvSpPr>
        <p:spPr/>
        <p:txBody>
          <a:bodyPr/>
          <a:lstStyle>
            <a:lvl1pPr>
              <a:defRPr/>
            </a:lvl1pPr>
          </a:lstStyle>
          <a:p>
            <a:pPr>
              <a:defRPr/>
            </a:pPr>
            <a:fld id="{70D61161-7F7D-4DD2-9A0C-85D0DF123AC5}" type="datetimeFigureOut">
              <a:rPr lang="ja-JP" altLang="en-US"/>
              <a:pPr>
                <a:defRPr/>
              </a:pPr>
              <a:t>2023/5/26</a:t>
            </a:fld>
            <a:endParaRPr lang="ja-JP" altLang="en-US"/>
          </a:p>
        </p:txBody>
      </p:sp>
      <p:sp>
        <p:nvSpPr>
          <p:cNvPr id="5" name="フッター プレースホルダー 4">
            <a:extLst>
              <a:ext uri="{FF2B5EF4-FFF2-40B4-BE49-F238E27FC236}">
                <a16:creationId xmlns:a16="http://schemas.microsoft.com/office/drawing/2014/main" id="{030135BD-F7F0-3621-2625-6BCEA4C1422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6AE7987-17FE-DD92-2A38-B372477FB574}"/>
              </a:ext>
            </a:extLst>
          </p:cNvPr>
          <p:cNvSpPr>
            <a:spLocks noGrp="1"/>
          </p:cNvSpPr>
          <p:nvPr>
            <p:ph type="sldNum" sz="quarter" idx="12"/>
          </p:nvPr>
        </p:nvSpPr>
        <p:spPr/>
        <p:txBody>
          <a:bodyPr/>
          <a:lstStyle>
            <a:lvl1pPr>
              <a:defRPr/>
            </a:lvl1pPr>
          </a:lstStyle>
          <a:p>
            <a:fld id="{D4EEBB31-775B-48C8-A159-5C84D052515C}" type="slidenum">
              <a:rPr lang="ja-JP" altLang="en-US"/>
              <a:pPr/>
              <a:t>‹#›</a:t>
            </a:fld>
            <a:endParaRPr lang="ja-JP" altLang="en-US"/>
          </a:p>
        </p:txBody>
      </p:sp>
    </p:spTree>
    <p:extLst>
      <p:ext uri="{BB962C8B-B14F-4D97-AF65-F5344CB8AC3E}">
        <p14:creationId xmlns:p14="http://schemas.microsoft.com/office/powerpoint/2010/main" val="406293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389A2-DB59-49CD-F5CE-1AF88484ABDF}"/>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BE425E88-2600-2257-098F-D994112F0CD9}"/>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B8EBA187-C4F1-CF0B-CE72-8BB85BD98E3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CEADB925-7187-EBF6-28C3-581A46452EA5}"/>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195B79F0-7802-B249-B088-B429E440879F}"/>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BB38ED5D-4360-E74A-3402-49B8618B7376}"/>
              </a:ext>
            </a:extLst>
          </p:cNvPr>
          <p:cNvSpPr>
            <a:spLocks noGrp="1"/>
          </p:cNvSpPr>
          <p:nvPr>
            <p:ph type="sldNum" sz="quarter" idx="12"/>
          </p:nvPr>
        </p:nvSpPr>
        <p:spPr/>
        <p:txBody>
          <a:bodyPr/>
          <a:lstStyle>
            <a:lvl1pPr>
              <a:defRPr/>
            </a:lvl1pPr>
          </a:lstStyle>
          <a:p>
            <a:fld id="{A01A12DC-0EEE-45E8-8E30-3DBD3AE9D4A5}" type="slidenum">
              <a:rPr lang="en-US" altLang="ja-JP"/>
              <a:pPr/>
              <a:t>‹#›</a:t>
            </a:fld>
            <a:endParaRPr lang="en-US" altLang="ja-JP"/>
          </a:p>
        </p:txBody>
      </p:sp>
    </p:spTree>
    <p:extLst>
      <p:ext uri="{BB962C8B-B14F-4D97-AF65-F5344CB8AC3E}">
        <p14:creationId xmlns:p14="http://schemas.microsoft.com/office/powerpoint/2010/main" val="3301968606"/>
      </p:ext>
    </p:extLst>
  </p:cSld>
  <p:clrMapOvr>
    <a:masterClrMapping/>
  </p:clrMapOvr>
  <p:transition>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046AE-FE80-ED5A-54E2-09D8B205EF99}"/>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515812E4-BE95-76C5-7491-CD520EC9D25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D698E585-C67A-E5EB-6206-86204BBD28FA}"/>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AD738321-52C2-9D85-E5DE-49FD238763D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F3F943EE-4EF4-357C-2293-A149C1587ADB}"/>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AE802775-5BB6-A553-F157-10A7BF0936FC}"/>
              </a:ext>
            </a:extLst>
          </p:cNvPr>
          <p:cNvSpPr>
            <a:spLocks noGrp="1"/>
          </p:cNvSpPr>
          <p:nvPr>
            <p:ph type="dt" sz="half" idx="10"/>
          </p:nvPr>
        </p:nvSpPr>
        <p:spPr/>
        <p:txBody>
          <a:bodyPr/>
          <a:lstStyle>
            <a:lvl1pPr>
              <a:defRPr/>
            </a:lvl1pPr>
          </a:lstStyle>
          <a:p>
            <a:endParaRPr lang="en-US" altLang="ja-JP"/>
          </a:p>
        </p:txBody>
      </p:sp>
      <p:sp>
        <p:nvSpPr>
          <p:cNvPr id="8" name="フッター プレースホルダー 7">
            <a:extLst>
              <a:ext uri="{FF2B5EF4-FFF2-40B4-BE49-F238E27FC236}">
                <a16:creationId xmlns:a16="http://schemas.microsoft.com/office/drawing/2014/main" id="{58335A70-4437-2D2D-A708-47FADD7C8937}"/>
              </a:ext>
            </a:extLst>
          </p:cNvPr>
          <p:cNvSpPr>
            <a:spLocks noGrp="1"/>
          </p:cNvSpPr>
          <p:nvPr>
            <p:ph type="ftr" sz="quarter" idx="11"/>
          </p:nvPr>
        </p:nvSpPr>
        <p:spPr/>
        <p:txBody>
          <a:bodyPr/>
          <a:lstStyle>
            <a:lvl1pPr>
              <a:defRPr/>
            </a:lvl1pPr>
          </a:lstStyle>
          <a:p>
            <a:endParaRPr lang="en-US" altLang="ja-JP"/>
          </a:p>
        </p:txBody>
      </p:sp>
      <p:sp>
        <p:nvSpPr>
          <p:cNvPr id="9" name="スライド番号プレースホルダー 8">
            <a:extLst>
              <a:ext uri="{FF2B5EF4-FFF2-40B4-BE49-F238E27FC236}">
                <a16:creationId xmlns:a16="http://schemas.microsoft.com/office/drawing/2014/main" id="{0A3BCB68-75C9-1E5C-01E3-90C8957A8EBD}"/>
              </a:ext>
            </a:extLst>
          </p:cNvPr>
          <p:cNvSpPr>
            <a:spLocks noGrp="1"/>
          </p:cNvSpPr>
          <p:nvPr>
            <p:ph type="sldNum" sz="quarter" idx="12"/>
          </p:nvPr>
        </p:nvSpPr>
        <p:spPr/>
        <p:txBody>
          <a:bodyPr/>
          <a:lstStyle>
            <a:lvl1pPr>
              <a:defRPr/>
            </a:lvl1pPr>
          </a:lstStyle>
          <a:p>
            <a:fld id="{AE629983-1C25-4E0C-ACB3-34FEEE03FE0E}" type="slidenum">
              <a:rPr lang="en-US" altLang="ja-JP"/>
              <a:pPr/>
              <a:t>‹#›</a:t>
            </a:fld>
            <a:endParaRPr lang="en-US" altLang="ja-JP"/>
          </a:p>
        </p:txBody>
      </p:sp>
    </p:spTree>
    <p:extLst>
      <p:ext uri="{BB962C8B-B14F-4D97-AF65-F5344CB8AC3E}">
        <p14:creationId xmlns:p14="http://schemas.microsoft.com/office/powerpoint/2010/main" val="1349712149"/>
      </p:ext>
    </p:extLst>
  </p:cSld>
  <p:clrMapOvr>
    <a:masterClrMapping/>
  </p:clrMapOvr>
  <p:transition>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D5F7E7-4D92-E86A-4660-7FAEC03467EA}"/>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2A189C51-2E6E-D5C3-4431-ABF731287456}"/>
              </a:ext>
            </a:extLst>
          </p:cNvPr>
          <p:cNvSpPr>
            <a:spLocks noGrp="1"/>
          </p:cNvSpPr>
          <p:nvPr>
            <p:ph type="dt" sz="half" idx="10"/>
          </p:nvPr>
        </p:nvSpPr>
        <p:spPr/>
        <p:txBody>
          <a:bodyPr/>
          <a:lstStyle>
            <a:lvl1pPr>
              <a:defRPr/>
            </a:lvl1pPr>
          </a:lstStyle>
          <a:p>
            <a:endParaRPr lang="en-US" altLang="ja-JP"/>
          </a:p>
        </p:txBody>
      </p:sp>
      <p:sp>
        <p:nvSpPr>
          <p:cNvPr id="4" name="フッター プレースホルダー 3">
            <a:extLst>
              <a:ext uri="{FF2B5EF4-FFF2-40B4-BE49-F238E27FC236}">
                <a16:creationId xmlns:a16="http://schemas.microsoft.com/office/drawing/2014/main" id="{C908BAC4-71E4-2657-9F2C-A853EF7E25C5}"/>
              </a:ext>
            </a:extLst>
          </p:cNvPr>
          <p:cNvSpPr>
            <a:spLocks noGrp="1"/>
          </p:cNvSpPr>
          <p:nvPr>
            <p:ph type="ftr" sz="quarter" idx="11"/>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30A369C7-2A2F-5A5C-A9F8-49382635F8CD}"/>
              </a:ext>
            </a:extLst>
          </p:cNvPr>
          <p:cNvSpPr>
            <a:spLocks noGrp="1"/>
          </p:cNvSpPr>
          <p:nvPr>
            <p:ph type="sldNum" sz="quarter" idx="12"/>
          </p:nvPr>
        </p:nvSpPr>
        <p:spPr/>
        <p:txBody>
          <a:bodyPr/>
          <a:lstStyle>
            <a:lvl1pPr>
              <a:defRPr/>
            </a:lvl1pPr>
          </a:lstStyle>
          <a:p>
            <a:fld id="{41F2F3BA-BAB2-4CC4-A574-403246C6D1DA}" type="slidenum">
              <a:rPr lang="en-US" altLang="ja-JP"/>
              <a:pPr/>
              <a:t>‹#›</a:t>
            </a:fld>
            <a:endParaRPr lang="en-US" altLang="ja-JP"/>
          </a:p>
        </p:txBody>
      </p:sp>
    </p:spTree>
    <p:extLst>
      <p:ext uri="{BB962C8B-B14F-4D97-AF65-F5344CB8AC3E}">
        <p14:creationId xmlns:p14="http://schemas.microsoft.com/office/powerpoint/2010/main" val="3593513484"/>
      </p:ext>
    </p:extLst>
  </p:cSld>
  <p:clrMapOvr>
    <a:masterClrMapping/>
  </p:clrMapOvr>
  <p:transition>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8E87A35-06DF-0988-EEB3-5A13FE8515A4}"/>
              </a:ext>
            </a:extLst>
          </p:cNvPr>
          <p:cNvSpPr>
            <a:spLocks noGrp="1"/>
          </p:cNvSpPr>
          <p:nvPr>
            <p:ph type="dt" sz="half" idx="10"/>
          </p:nvPr>
        </p:nvSpPr>
        <p:spPr/>
        <p:txBody>
          <a:bodyPr/>
          <a:lstStyle>
            <a:lvl1pPr>
              <a:defRPr/>
            </a:lvl1pPr>
          </a:lstStyle>
          <a:p>
            <a:endParaRPr lang="en-US" altLang="ja-JP"/>
          </a:p>
        </p:txBody>
      </p:sp>
      <p:sp>
        <p:nvSpPr>
          <p:cNvPr id="3" name="フッター プレースホルダー 2">
            <a:extLst>
              <a:ext uri="{FF2B5EF4-FFF2-40B4-BE49-F238E27FC236}">
                <a16:creationId xmlns:a16="http://schemas.microsoft.com/office/drawing/2014/main" id="{A23AAA8F-36B2-9839-B710-ED75D2C0410F}"/>
              </a:ext>
            </a:extLst>
          </p:cNvPr>
          <p:cNvSpPr>
            <a:spLocks noGrp="1"/>
          </p:cNvSpPr>
          <p:nvPr>
            <p:ph type="ftr" sz="quarter" idx="11"/>
          </p:nvPr>
        </p:nvSpPr>
        <p:spPr/>
        <p:txBody>
          <a:bodyPr/>
          <a:lstStyle>
            <a:lvl1pPr>
              <a:defRPr/>
            </a:lvl1pPr>
          </a:lstStyle>
          <a:p>
            <a:endParaRPr lang="en-US" altLang="ja-JP"/>
          </a:p>
        </p:txBody>
      </p:sp>
      <p:sp>
        <p:nvSpPr>
          <p:cNvPr id="4" name="スライド番号プレースホルダー 3">
            <a:extLst>
              <a:ext uri="{FF2B5EF4-FFF2-40B4-BE49-F238E27FC236}">
                <a16:creationId xmlns:a16="http://schemas.microsoft.com/office/drawing/2014/main" id="{86C0469E-B291-A309-70FF-556C2EF1743C}"/>
              </a:ext>
            </a:extLst>
          </p:cNvPr>
          <p:cNvSpPr>
            <a:spLocks noGrp="1"/>
          </p:cNvSpPr>
          <p:nvPr>
            <p:ph type="sldNum" sz="quarter" idx="12"/>
          </p:nvPr>
        </p:nvSpPr>
        <p:spPr/>
        <p:txBody>
          <a:bodyPr/>
          <a:lstStyle>
            <a:lvl1pPr>
              <a:defRPr/>
            </a:lvl1pPr>
          </a:lstStyle>
          <a:p>
            <a:fld id="{E9FF08B1-24DB-42D7-ADFA-0B70779273E7}" type="slidenum">
              <a:rPr lang="en-US" altLang="ja-JP"/>
              <a:pPr/>
              <a:t>‹#›</a:t>
            </a:fld>
            <a:endParaRPr lang="en-US" altLang="ja-JP"/>
          </a:p>
        </p:txBody>
      </p:sp>
    </p:spTree>
    <p:extLst>
      <p:ext uri="{BB962C8B-B14F-4D97-AF65-F5344CB8AC3E}">
        <p14:creationId xmlns:p14="http://schemas.microsoft.com/office/powerpoint/2010/main" val="3231311052"/>
      </p:ext>
    </p:extLst>
  </p:cSld>
  <p:clrMapOvr>
    <a:masterClrMapping/>
  </p:clrMapOvr>
  <p:transition>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37AC86-F259-CF6C-ED67-FC561C371663}"/>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08FCCBD4-45EC-4B69-F3C2-555D9939B89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8FA0D620-06B9-8267-7632-E66919EF6AC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73354A53-B3A4-EE02-6A95-E0C3BA239A3F}"/>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33837724-D5E8-F8ED-BF46-1F33A61BAB35}"/>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B630C644-47E9-0D6E-515A-BA52C0673047}"/>
              </a:ext>
            </a:extLst>
          </p:cNvPr>
          <p:cNvSpPr>
            <a:spLocks noGrp="1"/>
          </p:cNvSpPr>
          <p:nvPr>
            <p:ph type="sldNum" sz="quarter" idx="12"/>
          </p:nvPr>
        </p:nvSpPr>
        <p:spPr/>
        <p:txBody>
          <a:bodyPr/>
          <a:lstStyle>
            <a:lvl1pPr>
              <a:defRPr/>
            </a:lvl1pPr>
          </a:lstStyle>
          <a:p>
            <a:fld id="{EFAB29A5-5A26-43D3-81ED-1C578F6BE827}" type="slidenum">
              <a:rPr lang="en-US" altLang="ja-JP"/>
              <a:pPr/>
              <a:t>‹#›</a:t>
            </a:fld>
            <a:endParaRPr lang="en-US" altLang="ja-JP"/>
          </a:p>
        </p:txBody>
      </p:sp>
    </p:spTree>
    <p:extLst>
      <p:ext uri="{BB962C8B-B14F-4D97-AF65-F5344CB8AC3E}">
        <p14:creationId xmlns:p14="http://schemas.microsoft.com/office/powerpoint/2010/main" val="2662687963"/>
      </p:ext>
    </p:extLst>
  </p:cSld>
  <p:clrMapOvr>
    <a:masterClrMapping/>
  </p:clrMapOvr>
  <p:transition>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DAD135-7DB5-E1D7-0256-71C1C5BBB6E6}"/>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64F305E3-9A00-F5C3-9216-6C85AD76DC2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AE502E4D-6E08-4A53-5564-7E4B45D6F7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7B231B94-B981-B548-6F89-5D761702E889}"/>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8F928A33-3097-0976-D2BA-9E3A4A8038E7}"/>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CE22185B-82FE-83AE-F84F-F0D77AEC993C}"/>
              </a:ext>
            </a:extLst>
          </p:cNvPr>
          <p:cNvSpPr>
            <a:spLocks noGrp="1"/>
          </p:cNvSpPr>
          <p:nvPr>
            <p:ph type="sldNum" sz="quarter" idx="12"/>
          </p:nvPr>
        </p:nvSpPr>
        <p:spPr/>
        <p:txBody>
          <a:bodyPr/>
          <a:lstStyle>
            <a:lvl1pPr>
              <a:defRPr/>
            </a:lvl1pPr>
          </a:lstStyle>
          <a:p>
            <a:fld id="{6E3D81DB-CD9C-4EC8-92C7-DC4100F5E0E3}" type="slidenum">
              <a:rPr lang="en-US" altLang="ja-JP"/>
              <a:pPr/>
              <a:t>‹#›</a:t>
            </a:fld>
            <a:endParaRPr lang="en-US" altLang="ja-JP"/>
          </a:p>
        </p:txBody>
      </p:sp>
    </p:spTree>
    <p:extLst>
      <p:ext uri="{BB962C8B-B14F-4D97-AF65-F5344CB8AC3E}">
        <p14:creationId xmlns:p14="http://schemas.microsoft.com/office/powerpoint/2010/main" val="3200981561"/>
      </p:ext>
    </p:extLst>
  </p:cSld>
  <p:clrMapOvr>
    <a:masterClrMapping/>
  </p:clrMapOvr>
  <p:transition>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5">
          <a:fgClr>
            <a:srgbClr val="66FFFF"/>
          </a:fgClr>
          <a:bgClr>
            <a:schemeClr val="bg1"/>
          </a:bgClr>
        </a:pattFill>
        <a:effectLst/>
      </p:bgPr>
    </p:bg>
    <p:spTree>
      <p:nvGrpSpPr>
        <p:cNvPr id="1" name=""/>
        <p:cNvGrpSpPr/>
        <p:nvPr/>
      </p:nvGrpSpPr>
      <p:grpSpPr>
        <a:xfrm>
          <a:off x="0" y="0"/>
          <a:ext cx="0" cy="0"/>
          <a:chOff x="0" y="0"/>
          <a:chExt cx="0" cy="0"/>
        </a:xfrm>
      </p:grpSpPr>
      <p:pic>
        <p:nvPicPr>
          <p:cNvPr id="202766" name="Picture 14">
            <a:extLst>
              <a:ext uri="{FF2B5EF4-FFF2-40B4-BE49-F238E27FC236}">
                <a16:creationId xmlns:a16="http://schemas.microsoft.com/office/drawing/2014/main" id="{B25008AF-D66C-6036-231D-7777FC5E4E0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908800"/>
          </a:xfrm>
          <a:prstGeom prst="rect">
            <a:avLst/>
          </a:prstGeom>
          <a:noFill/>
          <a:extLst>
            <a:ext uri="{909E8E84-426E-40DD-AFC4-6F175D3DCCD1}">
              <a14:hiddenFill xmlns:a14="http://schemas.microsoft.com/office/drawing/2010/main">
                <a:solidFill>
                  <a:srgbClr val="FFFFFF"/>
                </a:solidFill>
              </a14:hiddenFill>
            </a:ext>
          </a:extLst>
        </p:spPr>
      </p:pic>
      <p:sp>
        <p:nvSpPr>
          <p:cNvPr id="202755" name="Rectangle 3">
            <a:extLst>
              <a:ext uri="{FF2B5EF4-FFF2-40B4-BE49-F238E27FC236}">
                <a16:creationId xmlns:a16="http://schemas.microsoft.com/office/drawing/2014/main" id="{5AF6D31D-B475-64D8-CAFA-8B2741FDACC1}"/>
              </a:ext>
            </a:extLst>
          </p:cNvPr>
          <p:cNvSpPr>
            <a:spLocks noGrp="1" noChangeArrowheads="1"/>
          </p:cNvSpPr>
          <p:nvPr>
            <p:ph type="title"/>
          </p:nvPr>
        </p:nvSpPr>
        <p:spPr bwMode="auto">
          <a:xfrm>
            <a:off x="457200" y="990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2756" name="Rectangle 4">
            <a:extLst>
              <a:ext uri="{FF2B5EF4-FFF2-40B4-BE49-F238E27FC236}">
                <a16:creationId xmlns:a16="http://schemas.microsoft.com/office/drawing/2014/main" id="{9239EEDD-9E24-7385-4C60-767CA9F07CB3}"/>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2757" name="Rectangle 5">
            <a:extLst>
              <a:ext uri="{FF2B5EF4-FFF2-40B4-BE49-F238E27FC236}">
                <a16:creationId xmlns:a16="http://schemas.microsoft.com/office/drawing/2014/main" id="{9F79F844-4002-9946-EDE2-A80FC6A1FD7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ja-JP"/>
          </a:p>
        </p:txBody>
      </p:sp>
      <p:sp>
        <p:nvSpPr>
          <p:cNvPr id="202758" name="Rectangle 6">
            <a:extLst>
              <a:ext uri="{FF2B5EF4-FFF2-40B4-BE49-F238E27FC236}">
                <a16:creationId xmlns:a16="http://schemas.microsoft.com/office/drawing/2014/main" id="{24A14FDE-D0B3-2218-82EF-EC1506B8CBA4}"/>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202759" name="Rectangle 7">
            <a:extLst>
              <a:ext uri="{FF2B5EF4-FFF2-40B4-BE49-F238E27FC236}">
                <a16:creationId xmlns:a16="http://schemas.microsoft.com/office/drawing/2014/main" id="{EC614771-C730-827A-D16E-6A4F6FABD27A}"/>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35250E3-38A3-419B-9867-0FEBC0CC8F55}" type="slidenum">
              <a:rPr lang="en-US" altLang="ja-JP"/>
              <a:pPr/>
              <a:t>‹#›</a:t>
            </a:fld>
            <a:endParaRPr lang="en-US" altLang="ja-JP"/>
          </a:p>
        </p:txBody>
      </p:sp>
      <p:sp>
        <p:nvSpPr>
          <p:cNvPr id="202760" name="Rectangle 8">
            <a:extLst>
              <a:ext uri="{FF2B5EF4-FFF2-40B4-BE49-F238E27FC236}">
                <a16:creationId xmlns:a16="http://schemas.microsoft.com/office/drawing/2014/main" id="{2C0C30B8-82F1-CECE-C467-FD182ECF22B8}"/>
              </a:ext>
            </a:extLst>
          </p:cNvPr>
          <p:cNvSpPr>
            <a:spLocks noChangeArrowheads="1"/>
          </p:cNvSpPr>
          <p:nvPr userDrawn="1"/>
        </p:nvSpPr>
        <p:spPr bwMode="auto">
          <a:xfrm>
            <a:off x="304800" y="425450"/>
            <a:ext cx="8534400" cy="381000"/>
          </a:xfrm>
          <a:prstGeom prst="rect">
            <a:avLst/>
          </a:prstGeom>
          <a:solidFill>
            <a:srgbClr val="FF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2761" name="Rectangle 9">
            <a:extLst>
              <a:ext uri="{FF2B5EF4-FFF2-40B4-BE49-F238E27FC236}">
                <a16:creationId xmlns:a16="http://schemas.microsoft.com/office/drawing/2014/main" id="{16C62AD2-A17C-1B2D-DB99-77CBD1E39CEB}"/>
              </a:ext>
            </a:extLst>
          </p:cNvPr>
          <p:cNvSpPr>
            <a:spLocks noChangeArrowheads="1"/>
          </p:cNvSpPr>
          <p:nvPr userDrawn="1"/>
        </p:nvSpPr>
        <p:spPr bwMode="auto">
          <a:xfrm>
            <a:off x="304800" y="425450"/>
            <a:ext cx="381000" cy="381000"/>
          </a:xfrm>
          <a:prstGeom prst="rect">
            <a:avLst/>
          </a:prstGeom>
          <a:solidFill>
            <a:srgbClr val="F7356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202765" name="Picture 13">
            <a:extLst>
              <a:ext uri="{FF2B5EF4-FFF2-40B4-BE49-F238E27FC236}">
                <a16:creationId xmlns:a16="http://schemas.microsoft.com/office/drawing/2014/main" id="{8BB81CA2-C90B-5BBB-9FA1-EAE5329160C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011863" y="188913"/>
            <a:ext cx="2778125" cy="20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33708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strips dir="ld"/>
  </p:transition>
  <p:txStyles>
    <p:titleStyle>
      <a:lvl1pPr algn="l" rtl="0" fontAlgn="base">
        <a:spcBef>
          <a:spcPct val="0"/>
        </a:spcBef>
        <a:spcAft>
          <a:spcPct val="0"/>
        </a:spcAft>
        <a:defRPr kumimoji="1" sz="4200" b="1" kern="1200">
          <a:solidFill>
            <a:schemeClr val="tx2"/>
          </a:solidFill>
          <a:latin typeface="+mj-lt"/>
          <a:ea typeface="+mj-ea"/>
          <a:cs typeface="+mj-cs"/>
        </a:defRPr>
      </a:lvl1pPr>
      <a:lvl2pPr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2pPr>
      <a:lvl3pPr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3pPr>
      <a:lvl4pPr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4pPr>
      <a:lvl5pPr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5pPr>
      <a:lvl6pPr marL="457200"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6pPr>
      <a:lvl7pPr marL="914400"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7pPr>
      <a:lvl8pPr marL="1371600"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8pPr>
      <a:lvl9pPr marL="1828800" algn="l" rtl="0" fontAlgn="base">
        <a:spcBef>
          <a:spcPct val="0"/>
        </a:spcBef>
        <a:spcAft>
          <a:spcPct val="0"/>
        </a:spcAft>
        <a:defRPr kumimoji="1" sz="4200" b="1">
          <a:solidFill>
            <a:schemeClr val="tx2"/>
          </a:solidFill>
          <a:latin typeface="ＭＳ ゴシック" panose="020B0609070205080204" pitchFamily="49" charset="-128"/>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5">
          <a:fgClr>
            <a:srgbClr val="66FFFF"/>
          </a:fgClr>
          <a:bgClr>
            <a:schemeClr val="bg1"/>
          </a:bgClr>
        </a:pattFill>
        <a:effectLst/>
      </p:bgPr>
    </p:bg>
    <p:spTree>
      <p:nvGrpSpPr>
        <p:cNvPr id="1" name=""/>
        <p:cNvGrpSpPr/>
        <p:nvPr/>
      </p:nvGrpSpPr>
      <p:grpSpPr>
        <a:xfrm>
          <a:off x="0" y="0"/>
          <a:ext cx="0" cy="0"/>
          <a:chOff x="0" y="0"/>
          <a:chExt cx="0" cy="0"/>
        </a:xfrm>
      </p:grpSpPr>
      <p:pic>
        <p:nvPicPr>
          <p:cNvPr id="1026" name="Picture 15" descr="C:\Documents and Settings\densan\デスクトップ\健康歯科の達人\バック.png">
            <a:extLst>
              <a:ext uri="{FF2B5EF4-FFF2-40B4-BE49-F238E27FC236}">
                <a16:creationId xmlns:a16="http://schemas.microsoft.com/office/drawing/2014/main" id="{D5CAB24F-387D-DE9B-4261-0B7214FFE7F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080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DEFB51A8-3398-334D-74EE-EEC7F288496F}"/>
              </a:ext>
            </a:extLst>
          </p:cNvPr>
          <p:cNvSpPr>
            <a:spLocks noGrp="1" noChangeArrowheads="1"/>
          </p:cNvSpPr>
          <p:nvPr>
            <p:ph type="title"/>
          </p:nvPr>
        </p:nvSpPr>
        <p:spPr bwMode="auto">
          <a:xfrm>
            <a:off x="457200" y="9906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8" name="Rectangle 4">
            <a:extLst>
              <a:ext uri="{FF2B5EF4-FFF2-40B4-BE49-F238E27FC236}">
                <a16:creationId xmlns:a16="http://schemas.microsoft.com/office/drawing/2014/main" id="{D41B09C5-81AF-7023-00FF-9529E82C2E27}"/>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2757" name="Rectangle 5">
            <a:extLst>
              <a:ext uri="{FF2B5EF4-FFF2-40B4-BE49-F238E27FC236}">
                <a16:creationId xmlns:a16="http://schemas.microsoft.com/office/drawing/2014/main" id="{31A7BC6D-FC62-6483-47EE-FD44472CA63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altLang="ja-JP"/>
          </a:p>
        </p:txBody>
      </p:sp>
      <p:sp>
        <p:nvSpPr>
          <p:cNvPr id="202758" name="Rectangle 6">
            <a:extLst>
              <a:ext uri="{FF2B5EF4-FFF2-40B4-BE49-F238E27FC236}">
                <a16:creationId xmlns:a16="http://schemas.microsoft.com/office/drawing/2014/main" id="{3E363DA2-4F8B-7462-8647-F6B8060579E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ja-JP"/>
          </a:p>
        </p:txBody>
      </p:sp>
      <p:sp>
        <p:nvSpPr>
          <p:cNvPr id="202759" name="Rectangle 7">
            <a:extLst>
              <a:ext uri="{FF2B5EF4-FFF2-40B4-BE49-F238E27FC236}">
                <a16:creationId xmlns:a16="http://schemas.microsoft.com/office/drawing/2014/main" id="{8FCC48FB-AACD-1159-9F8A-56B148D48AE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615648F-CD23-40C1-ACBF-6D454F12D983}" type="slidenum">
              <a:rPr lang="en-US" altLang="ja-JP"/>
              <a:pPr/>
              <a:t>‹#›</a:t>
            </a:fld>
            <a:endParaRPr lang="en-US" altLang="ja-JP"/>
          </a:p>
        </p:txBody>
      </p:sp>
      <p:sp>
        <p:nvSpPr>
          <p:cNvPr id="202760" name="Rectangle 8">
            <a:extLst>
              <a:ext uri="{FF2B5EF4-FFF2-40B4-BE49-F238E27FC236}">
                <a16:creationId xmlns:a16="http://schemas.microsoft.com/office/drawing/2014/main" id="{0FC78688-F170-1238-52AE-6D8DBA1A6336}"/>
              </a:ext>
            </a:extLst>
          </p:cNvPr>
          <p:cNvSpPr>
            <a:spLocks noChangeArrowheads="1"/>
          </p:cNvSpPr>
          <p:nvPr userDrawn="1"/>
        </p:nvSpPr>
        <p:spPr bwMode="auto">
          <a:xfrm>
            <a:off x="304800" y="425450"/>
            <a:ext cx="8534400" cy="381000"/>
          </a:xfrm>
          <a:prstGeom prst="rect">
            <a:avLst/>
          </a:prstGeom>
          <a:solidFill>
            <a:srgbClr val="FF99CC"/>
          </a:solidFill>
          <a:ln w="9525">
            <a:noFill/>
            <a:miter lim="800000"/>
            <a:headEnd/>
            <a:tailEnd/>
          </a:ln>
          <a:effectLst/>
        </p:spPr>
        <p:txBody>
          <a:bodyPr wrap="none" anchor="ctr"/>
          <a:lstStyle/>
          <a:p>
            <a:pPr>
              <a:defRPr/>
            </a:pPr>
            <a:endParaRPr lang="ja-JP" altLang="en-US"/>
          </a:p>
        </p:txBody>
      </p:sp>
      <p:sp>
        <p:nvSpPr>
          <p:cNvPr id="202761" name="Rectangle 9">
            <a:extLst>
              <a:ext uri="{FF2B5EF4-FFF2-40B4-BE49-F238E27FC236}">
                <a16:creationId xmlns:a16="http://schemas.microsoft.com/office/drawing/2014/main" id="{7E082048-9D79-3B0D-3811-FD698BF02842}"/>
              </a:ext>
            </a:extLst>
          </p:cNvPr>
          <p:cNvSpPr>
            <a:spLocks noChangeArrowheads="1"/>
          </p:cNvSpPr>
          <p:nvPr userDrawn="1"/>
        </p:nvSpPr>
        <p:spPr bwMode="auto">
          <a:xfrm>
            <a:off x="304800" y="425450"/>
            <a:ext cx="381000" cy="381000"/>
          </a:xfrm>
          <a:prstGeom prst="rect">
            <a:avLst/>
          </a:prstGeom>
          <a:solidFill>
            <a:srgbClr val="FF0000"/>
          </a:solidFill>
          <a:ln w="9525">
            <a:noFill/>
            <a:miter lim="800000"/>
            <a:headEnd/>
            <a:tailEnd/>
          </a:ln>
          <a:effectLst/>
        </p:spPr>
        <p:txBody>
          <a:bodyPr wrap="none" anchor="ctr"/>
          <a:lstStyle/>
          <a:p>
            <a:pPr>
              <a:defRPr/>
            </a:pPr>
            <a:endParaRPr lang="ja-JP" altLang="en-US"/>
          </a:p>
        </p:txBody>
      </p:sp>
      <p:pic>
        <p:nvPicPr>
          <p:cNvPr id="1034" name="Picture 14" descr="育児・歯育・食育と小児歯科編">
            <a:extLst>
              <a:ext uri="{FF2B5EF4-FFF2-40B4-BE49-F238E27FC236}">
                <a16:creationId xmlns:a16="http://schemas.microsoft.com/office/drawing/2014/main" id="{6105A3D2-E17B-2C9B-4360-565B5991023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4926013" y="188913"/>
            <a:ext cx="38941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795177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strips dir="ld"/>
  </p:transition>
  <p:txStyles>
    <p:titleStyle>
      <a:lvl1pPr algn="l" rtl="0" eaLnBrk="0" fontAlgn="base" hangingPunct="0">
        <a:spcBef>
          <a:spcPct val="0"/>
        </a:spcBef>
        <a:spcAft>
          <a:spcPct val="0"/>
        </a:spcAft>
        <a:defRPr kumimoji="1" sz="4200" b="1">
          <a:solidFill>
            <a:schemeClr val="tx2"/>
          </a:solidFill>
          <a:latin typeface="+mj-lt"/>
          <a:ea typeface="+mj-ea"/>
          <a:cs typeface="+mj-cs"/>
        </a:defRPr>
      </a:lvl1pPr>
      <a:lvl2pPr algn="l" rtl="0" eaLnBrk="0" fontAlgn="base" hangingPunct="0">
        <a:spcBef>
          <a:spcPct val="0"/>
        </a:spcBef>
        <a:spcAft>
          <a:spcPct val="0"/>
        </a:spcAft>
        <a:defRPr kumimoji="1" sz="4200" b="1">
          <a:solidFill>
            <a:schemeClr val="tx2"/>
          </a:solidFill>
          <a:latin typeface="ＭＳ ゴシック" pitchFamily="49" charset="-128"/>
          <a:ea typeface="ＭＳ Ｐゴシック" pitchFamily="50" charset="-128"/>
        </a:defRPr>
      </a:lvl2pPr>
      <a:lvl3pPr algn="l" rtl="0" eaLnBrk="0" fontAlgn="base" hangingPunct="0">
        <a:spcBef>
          <a:spcPct val="0"/>
        </a:spcBef>
        <a:spcAft>
          <a:spcPct val="0"/>
        </a:spcAft>
        <a:defRPr kumimoji="1" sz="4200" b="1">
          <a:solidFill>
            <a:schemeClr val="tx2"/>
          </a:solidFill>
          <a:latin typeface="ＭＳ ゴシック" pitchFamily="49" charset="-128"/>
          <a:ea typeface="ＭＳ Ｐゴシック" pitchFamily="50" charset="-128"/>
        </a:defRPr>
      </a:lvl3pPr>
      <a:lvl4pPr algn="l" rtl="0" eaLnBrk="0" fontAlgn="base" hangingPunct="0">
        <a:spcBef>
          <a:spcPct val="0"/>
        </a:spcBef>
        <a:spcAft>
          <a:spcPct val="0"/>
        </a:spcAft>
        <a:defRPr kumimoji="1" sz="4200" b="1">
          <a:solidFill>
            <a:schemeClr val="tx2"/>
          </a:solidFill>
          <a:latin typeface="ＭＳ ゴシック" pitchFamily="49" charset="-128"/>
          <a:ea typeface="ＭＳ Ｐゴシック" pitchFamily="50" charset="-128"/>
        </a:defRPr>
      </a:lvl4pPr>
      <a:lvl5pPr algn="l" rtl="0" eaLnBrk="0" fontAlgn="base" hangingPunct="0">
        <a:spcBef>
          <a:spcPct val="0"/>
        </a:spcBef>
        <a:spcAft>
          <a:spcPct val="0"/>
        </a:spcAft>
        <a:defRPr kumimoji="1" sz="4200" b="1">
          <a:solidFill>
            <a:schemeClr val="tx2"/>
          </a:solidFill>
          <a:latin typeface="ＭＳ ゴシック" pitchFamily="49" charset="-128"/>
          <a:ea typeface="ＭＳ Ｐゴシック" pitchFamily="50" charset="-128"/>
        </a:defRPr>
      </a:lvl5pPr>
      <a:lvl6pPr marL="457200" algn="l" rtl="0" fontAlgn="base">
        <a:spcBef>
          <a:spcPct val="0"/>
        </a:spcBef>
        <a:spcAft>
          <a:spcPct val="0"/>
        </a:spcAft>
        <a:defRPr kumimoji="1" sz="4200" b="1">
          <a:solidFill>
            <a:schemeClr val="tx2"/>
          </a:solidFill>
          <a:latin typeface="ＭＳ ゴシック" pitchFamily="49" charset="-128"/>
          <a:ea typeface="ＭＳ Ｐゴシック" pitchFamily="50" charset="-128"/>
        </a:defRPr>
      </a:lvl6pPr>
      <a:lvl7pPr marL="914400" algn="l" rtl="0" fontAlgn="base">
        <a:spcBef>
          <a:spcPct val="0"/>
        </a:spcBef>
        <a:spcAft>
          <a:spcPct val="0"/>
        </a:spcAft>
        <a:defRPr kumimoji="1" sz="4200" b="1">
          <a:solidFill>
            <a:schemeClr val="tx2"/>
          </a:solidFill>
          <a:latin typeface="ＭＳ ゴシック" pitchFamily="49" charset="-128"/>
          <a:ea typeface="ＭＳ Ｐゴシック" pitchFamily="50" charset="-128"/>
        </a:defRPr>
      </a:lvl7pPr>
      <a:lvl8pPr marL="1371600" algn="l" rtl="0" fontAlgn="base">
        <a:spcBef>
          <a:spcPct val="0"/>
        </a:spcBef>
        <a:spcAft>
          <a:spcPct val="0"/>
        </a:spcAft>
        <a:defRPr kumimoji="1" sz="4200" b="1">
          <a:solidFill>
            <a:schemeClr val="tx2"/>
          </a:solidFill>
          <a:latin typeface="ＭＳ ゴシック" pitchFamily="49" charset="-128"/>
          <a:ea typeface="ＭＳ Ｐゴシック" pitchFamily="50" charset="-128"/>
        </a:defRPr>
      </a:lvl8pPr>
      <a:lvl9pPr marL="1828800" algn="l" rtl="0" fontAlgn="base">
        <a:spcBef>
          <a:spcPct val="0"/>
        </a:spcBef>
        <a:spcAft>
          <a:spcPct val="0"/>
        </a:spcAft>
        <a:defRPr kumimoji="1" sz="4200" b="1">
          <a:solidFill>
            <a:schemeClr val="tx2"/>
          </a:solidFill>
          <a:latin typeface="ＭＳ ゴシック" pitchFamily="49" charset="-128"/>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5">
          <a:fgClr>
            <a:srgbClr val="66FFFF"/>
          </a:fgClr>
          <a:bgClr>
            <a:schemeClr val="bg1"/>
          </a:bgClr>
        </a:patt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D954BE21-CD96-DA0A-7D00-2F059343E408}"/>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849B7A6F-BFE3-A76E-23A0-44DE480DA71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9AB76E2-0291-CE8A-85F2-6622AC92F52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6B094F3-4480-44A0-842E-28E8648B7A71}" type="datetimeFigureOut">
              <a:rPr lang="ja-JP" altLang="en-US"/>
              <a:pPr>
                <a:defRPr/>
              </a:pPr>
              <a:t>2023/5/26</a:t>
            </a:fld>
            <a:endParaRPr lang="ja-JP" altLang="en-US"/>
          </a:p>
        </p:txBody>
      </p:sp>
      <p:sp>
        <p:nvSpPr>
          <p:cNvPr id="5" name="フッター プレースホルダー 4">
            <a:extLst>
              <a:ext uri="{FF2B5EF4-FFF2-40B4-BE49-F238E27FC236}">
                <a16:creationId xmlns:a16="http://schemas.microsoft.com/office/drawing/2014/main" id="{638A8638-D07B-3F5B-3B82-A18EA9B660B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E4D88070-0772-7C6D-0897-947DE44D4311}"/>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9E196CA0-F6E6-46F2-96C9-EE5B00FA5121}" type="slidenum">
              <a:rPr lang="ja-JP" altLang="en-US"/>
              <a:pPr/>
              <a:t>‹#›</a:t>
            </a:fld>
            <a:endParaRPr lang="ja-JP" altLang="en-US"/>
          </a:p>
        </p:txBody>
      </p:sp>
    </p:spTree>
    <p:extLst>
      <p:ext uri="{BB962C8B-B14F-4D97-AF65-F5344CB8AC3E}">
        <p14:creationId xmlns:p14="http://schemas.microsoft.com/office/powerpoint/2010/main" val="225207280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ea typeface="ＭＳ Ｐゴシック" panose="020B0600070205080204"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9DC49912-8FD5-A102-5543-67C355E09116}"/>
              </a:ext>
            </a:extLst>
          </p:cNvPr>
          <p:cNvSpPr txBox="1">
            <a:spLocks noChangeArrowheads="1"/>
          </p:cNvSpPr>
          <p:nvPr/>
        </p:nvSpPr>
        <p:spPr bwMode="auto">
          <a:xfrm>
            <a:off x="0" y="2634712"/>
            <a:ext cx="9144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fontAlgn="base">
              <a:spcBef>
                <a:spcPct val="50000"/>
              </a:spcBef>
              <a:spcAft>
                <a:spcPct val="0"/>
              </a:spcAft>
              <a:buFontTx/>
              <a:buNone/>
            </a:pPr>
            <a:r>
              <a:rPr lang="ja-JP" altLang="en-US" sz="8000" b="1" dirty="0">
                <a:solidFill>
                  <a:srgbClr val="000000"/>
                </a:solidFill>
                <a:latin typeface="HG丸ｺﾞｼｯｸM-PRO" panose="020F0600000000000000" pitchFamily="50" charset="-128"/>
                <a:ea typeface="HG丸ｺﾞｼｯｸM-PRO" panose="020F0600000000000000" pitchFamily="50" charset="-128"/>
              </a:rPr>
              <a:t>歯と口の健康概要</a:t>
            </a:r>
            <a:endParaRPr lang="en-US" altLang="ja-JP" sz="8000" b="1"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90049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CCD8413-676D-E74F-4F35-319719A6B5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591" t="12122" r="11025" b="29495"/>
          <a:stretch/>
        </p:blipFill>
        <p:spPr>
          <a:xfrm>
            <a:off x="2696107" y="1931556"/>
            <a:ext cx="3751786" cy="4003964"/>
          </a:xfrm>
          <a:prstGeom prst="rect">
            <a:avLst/>
          </a:prstGeom>
        </p:spPr>
      </p:pic>
      <p:sp>
        <p:nvSpPr>
          <p:cNvPr id="6" name="タイトル 1"/>
          <p:cNvSpPr>
            <a:spLocks noGrp="1"/>
          </p:cNvSpPr>
          <p:nvPr>
            <p:ph type="title"/>
          </p:nvPr>
        </p:nvSpPr>
        <p:spPr>
          <a:xfrm>
            <a:off x="0" y="461665"/>
            <a:ext cx="9144000" cy="967890"/>
          </a:xfrm>
          <a:solidFill>
            <a:srgbClr val="C5FFFF"/>
          </a:solidFill>
        </p:spPr>
        <p:txBody>
          <a:bodyPr>
            <a:normAutofit/>
          </a:bodyPr>
          <a:lstStyle/>
          <a:p>
            <a:pPr algn="ctr"/>
            <a:r>
              <a:rPr lang="ja-JP" altLang="en-US" sz="4800" dirty="0">
                <a:latin typeface="HG丸ｺﾞｼｯｸM-PRO" panose="020F0600000000000000" pitchFamily="50" charset="-128"/>
                <a:ea typeface="HG丸ｺﾞｼｯｸM-PRO" panose="020F0600000000000000" pitchFamily="50" charset="-128"/>
              </a:rPr>
              <a:t>歯と口のはたらき</a:t>
            </a:r>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id="{7ADFD5A2-4E79-377A-B7D0-4F303D55C22B}"/>
              </a:ext>
            </a:extLst>
          </p:cNvPr>
          <p:cNvSpPr txBox="1"/>
          <p:nvPr/>
        </p:nvSpPr>
        <p:spPr>
          <a:xfrm>
            <a:off x="5673090" y="0"/>
            <a:ext cx="3470911" cy="400110"/>
          </a:xfrm>
          <a:prstGeom prst="rect">
            <a:avLst/>
          </a:prstGeom>
          <a:noFill/>
        </p:spPr>
        <p:txBody>
          <a:bodyPr wrap="square" rtlCol="0">
            <a:spAutoFit/>
          </a:bodyPr>
          <a:lstStyle/>
          <a:p>
            <a:pPr algn="r" eaLnBrk="0" fontAlgn="base" hangingPunct="0">
              <a:spcBef>
                <a:spcPct val="0"/>
              </a:spcBef>
              <a:spcAft>
                <a:spcPct val="0"/>
              </a:spcAft>
            </a:pPr>
            <a:r>
              <a:rPr lang="ja-JP" altLang="en-US" sz="2000" dirty="0">
                <a:solidFill>
                  <a:srgbClr val="000000"/>
                </a:solidFill>
                <a:latin typeface="HG丸ｺﾞｼｯｸM-PRO" panose="020F0600000000000000" pitchFamily="50" charset="-128"/>
                <a:ea typeface="HG丸ｺﾞｼｯｸM-PRO" panose="020F0600000000000000" pitchFamily="50" charset="-128"/>
              </a:rPr>
              <a:t>概要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口腔の役割</a:t>
            </a:r>
          </a:p>
        </p:txBody>
      </p:sp>
      <p:sp>
        <p:nvSpPr>
          <p:cNvPr id="10" name="吹き出し: 円形 1">
            <a:extLst>
              <a:ext uri="{FF2B5EF4-FFF2-40B4-BE49-F238E27FC236}">
                <a16:creationId xmlns:a16="http://schemas.microsoft.com/office/drawing/2014/main" id="{A9BEA15E-A23F-40DD-8A76-1FAD7D2EA104}"/>
              </a:ext>
            </a:extLst>
          </p:cNvPr>
          <p:cNvSpPr/>
          <p:nvPr/>
        </p:nvSpPr>
        <p:spPr bwMode="auto">
          <a:xfrm>
            <a:off x="120967" y="1593319"/>
            <a:ext cx="3751786" cy="1460942"/>
          </a:xfrm>
          <a:prstGeom prst="wedgeEllipseCallout">
            <a:avLst>
              <a:gd name="adj1" fmla="val 46796"/>
              <a:gd name="adj2" fmla="val 38256"/>
            </a:avLst>
          </a:prstGeom>
          <a:solidFill>
            <a:srgbClr val="FFFF99"/>
          </a:solidFill>
          <a:ln w="11113"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lnSpc>
                <a:spcPts val="1800"/>
              </a:lnSpc>
              <a:spcBef>
                <a:spcPct val="50000"/>
              </a:spcBef>
              <a:spcAft>
                <a:spcPct val="0"/>
              </a:spcAft>
            </a:pPr>
            <a:r>
              <a:rPr lang="ja-JP" altLang="en-US" sz="2400" dirty="0">
                <a:solidFill>
                  <a:srgbClr val="000000"/>
                </a:solidFill>
                <a:latin typeface="HG丸ｺﾞｼｯｸM-PRO" panose="020F0600000000000000" pitchFamily="50" charset="-128"/>
                <a:ea typeface="HG丸ｺﾞｼｯｸM-PRO" panose="020F0600000000000000" pitchFamily="50" charset="-128"/>
              </a:rPr>
              <a:t>食べる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algn="ctr" fontAlgn="base">
              <a:lnSpc>
                <a:spcPts val="1800"/>
              </a:lnSpc>
              <a:spcBef>
                <a:spcPct val="50000"/>
              </a:spcBef>
              <a:spcAft>
                <a:spcPct val="0"/>
              </a:spcAft>
            </a:pPr>
            <a:r>
              <a:rPr lang="ja-JP" altLang="en-US" sz="2400" dirty="0">
                <a:solidFill>
                  <a:srgbClr val="000000"/>
                </a:solidFill>
                <a:latin typeface="HG丸ｺﾞｼｯｸM-PRO" panose="020F0600000000000000" pitchFamily="50" charset="-128"/>
                <a:ea typeface="HG丸ｺﾞｼｯｸM-PRO" panose="020F0600000000000000" pitchFamily="50" charset="-128"/>
              </a:rPr>
              <a:t>（噛む・味わう・</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a:p>
            <a:pPr algn="ctr" fontAlgn="base">
              <a:lnSpc>
                <a:spcPts val="1800"/>
              </a:lnSpc>
              <a:spcBef>
                <a:spcPct val="50000"/>
              </a:spcBef>
              <a:spcAft>
                <a:spcPct val="0"/>
              </a:spcAft>
            </a:pPr>
            <a:r>
              <a:rPr lang="ja-JP" altLang="en-US" sz="2400" dirty="0">
                <a:solidFill>
                  <a:srgbClr val="000000"/>
                </a:solidFill>
                <a:latin typeface="HG丸ｺﾞｼｯｸM-PRO" panose="020F0600000000000000" pitchFamily="50" charset="-128"/>
                <a:ea typeface="HG丸ｺﾞｼｯｸM-PRO" panose="020F0600000000000000" pitchFamily="50" charset="-128"/>
              </a:rPr>
              <a:t>飲み込む）</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1" name="吹き出し: 円形 6">
            <a:extLst>
              <a:ext uri="{FF2B5EF4-FFF2-40B4-BE49-F238E27FC236}">
                <a16:creationId xmlns:a16="http://schemas.microsoft.com/office/drawing/2014/main" id="{2DFEDAA0-871A-8EBF-627D-15C0D2553B47}"/>
              </a:ext>
            </a:extLst>
          </p:cNvPr>
          <p:cNvSpPr/>
          <p:nvPr/>
        </p:nvSpPr>
        <p:spPr bwMode="auto">
          <a:xfrm>
            <a:off x="120967" y="4506824"/>
            <a:ext cx="4286250" cy="1089507"/>
          </a:xfrm>
          <a:prstGeom prst="wedgeEllipseCallout">
            <a:avLst>
              <a:gd name="adj1" fmla="val 39882"/>
              <a:gd name="adj2" fmla="val -66966"/>
            </a:avLst>
          </a:prstGeom>
          <a:solidFill>
            <a:schemeClr val="accent5">
              <a:lumMod val="20000"/>
              <a:lumOff val="80000"/>
            </a:schemeClr>
          </a:solidFill>
          <a:ln w="11113"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50000"/>
              </a:spcBef>
              <a:spcAft>
                <a:spcPct val="0"/>
              </a:spcAft>
            </a:pPr>
            <a:r>
              <a:rPr lang="ja-JP" altLang="en-US" sz="2400" dirty="0">
                <a:solidFill>
                  <a:srgbClr val="000000"/>
                </a:solidFill>
                <a:latin typeface="HG丸ｺﾞｼｯｸM-PRO" panose="020F0600000000000000" pitchFamily="50" charset="-128"/>
                <a:ea typeface="HG丸ｺﾞｼｯｸM-PRO" panose="020F0600000000000000" pitchFamily="50" charset="-128"/>
              </a:rPr>
              <a:t>コミュニケーション</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2" name="吹き出し: 円形 3">
            <a:extLst>
              <a:ext uri="{FF2B5EF4-FFF2-40B4-BE49-F238E27FC236}">
                <a16:creationId xmlns:a16="http://schemas.microsoft.com/office/drawing/2014/main" id="{D57688A6-50BB-E3F0-23B2-3B3EED187FA2}"/>
              </a:ext>
            </a:extLst>
          </p:cNvPr>
          <p:cNvSpPr/>
          <p:nvPr/>
        </p:nvSpPr>
        <p:spPr bwMode="auto">
          <a:xfrm>
            <a:off x="5837872" y="1573807"/>
            <a:ext cx="3141345" cy="1168620"/>
          </a:xfrm>
          <a:prstGeom prst="wedgeEllipseCallout">
            <a:avLst>
              <a:gd name="adj1" fmla="val -45745"/>
              <a:gd name="adj2" fmla="val 66065"/>
            </a:avLst>
          </a:prstGeom>
          <a:solidFill>
            <a:srgbClr val="FFCCFF"/>
          </a:solidFill>
          <a:ln w="11113"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50000"/>
              </a:spcBef>
              <a:spcAft>
                <a:spcPct val="0"/>
              </a:spcAft>
            </a:pPr>
            <a:r>
              <a:rPr lang="ja-JP" altLang="en-US" sz="2400" dirty="0">
                <a:solidFill>
                  <a:srgbClr val="000000"/>
                </a:solidFill>
                <a:latin typeface="HG丸ｺﾞｼｯｸM-PRO" panose="020F0600000000000000" pitchFamily="50" charset="-128"/>
                <a:ea typeface="HG丸ｺﾞｼｯｸM-PRO" panose="020F0600000000000000" pitchFamily="50" charset="-128"/>
              </a:rPr>
              <a:t>呼吸する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3" name="吹き出し: 円形 8">
            <a:extLst>
              <a:ext uri="{FF2B5EF4-FFF2-40B4-BE49-F238E27FC236}">
                <a16:creationId xmlns:a16="http://schemas.microsoft.com/office/drawing/2014/main" id="{26C67EE9-CCD7-1120-AB36-6AC7A20A1E9C}"/>
              </a:ext>
            </a:extLst>
          </p:cNvPr>
          <p:cNvSpPr/>
          <p:nvPr/>
        </p:nvSpPr>
        <p:spPr bwMode="auto">
          <a:xfrm>
            <a:off x="6008706" y="3824058"/>
            <a:ext cx="3011805" cy="1168620"/>
          </a:xfrm>
          <a:prstGeom prst="wedgeEllipseCallout">
            <a:avLst>
              <a:gd name="adj1" fmla="val -59612"/>
              <a:gd name="adj2" fmla="val -25015"/>
            </a:avLst>
          </a:prstGeom>
          <a:solidFill>
            <a:srgbClr val="CCFF99"/>
          </a:solidFill>
          <a:ln w="11113"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50000"/>
              </a:spcBef>
              <a:spcAft>
                <a:spcPct val="0"/>
              </a:spcAft>
            </a:pPr>
            <a:r>
              <a:rPr lang="ja-JP" altLang="en-US" sz="2400" dirty="0">
                <a:solidFill>
                  <a:srgbClr val="000000"/>
                </a:solidFill>
                <a:latin typeface="HG丸ｺﾞｼｯｸM-PRO" panose="020F0600000000000000" pitchFamily="50" charset="-128"/>
                <a:ea typeface="HG丸ｺﾞｼｯｸM-PRO" panose="020F0600000000000000" pitchFamily="50" charset="-128"/>
              </a:rPr>
              <a:t>表情をつくる</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4" name="吹き出し: 円形 2">
            <a:extLst>
              <a:ext uri="{FF2B5EF4-FFF2-40B4-BE49-F238E27FC236}">
                <a16:creationId xmlns:a16="http://schemas.microsoft.com/office/drawing/2014/main" id="{AA170906-4EFB-4B39-7C41-1765AF92D1A0}"/>
              </a:ext>
            </a:extLst>
          </p:cNvPr>
          <p:cNvSpPr/>
          <p:nvPr/>
        </p:nvSpPr>
        <p:spPr bwMode="auto">
          <a:xfrm>
            <a:off x="4160520" y="5598711"/>
            <a:ext cx="4286250" cy="1168620"/>
          </a:xfrm>
          <a:prstGeom prst="wedgeEllipseCallout">
            <a:avLst>
              <a:gd name="adj1" fmla="val -20809"/>
              <a:gd name="adj2" fmla="val -82207"/>
            </a:avLst>
          </a:prstGeom>
          <a:solidFill>
            <a:srgbClr val="CEB2C9"/>
          </a:solidFill>
          <a:ln w="11113"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50000"/>
              </a:spcBef>
              <a:spcAft>
                <a:spcPct val="0"/>
              </a:spcAft>
            </a:pPr>
            <a:r>
              <a:rPr lang="ja-JP" altLang="en-US" sz="2400" dirty="0">
                <a:solidFill>
                  <a:srgbClr val="000000"/>
                </a:solidFill>
                <a:latin typeface="HG丸ｺﾞｼｯｸM-PRO" panose="020F0600000000000000" pitchFamily="50" charset="-128"/>
                <a:ea typeface="HG丸ｺﾞｼｯｸM-PRO" panose="020F0600000000000000" pitchFamily="50" charset="-128"/>
              </a:rPr>
              <a:t>体のバランスを保つ</a:t>
            </a:r>
            <a:endParaRPr lang="en-US" altLang="ja-JP" sz="2400"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614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461665"/>
            <a:ext cx="9144000" cy="967890"/>
          </a:xfrm>
          <a:solidFill>
            <a:srgbClr val="C5FFFF"/>
          </a:solidFill>
        </p:spPr>
        <p:txBody>
          <a:bodyPr>
            <a:normAutofit fontScale="90000"/>
          </a:bodyPr>
          <a:lstStyle/>
          <a:p>
            <a:pPr algn="ctr"/>
            <a:r>
              <a:rPr lang="ja-JP" altLang="en-US" sz="4800" dirty="0">
                <a:latin typeface="HG丸ｺﾞｼｯｸM-PRO" panose="020F0600000000000000" pitchFamily="50" charset="-128"/>
                <a:ea typeface="HG丸ｺﾞｼｯｸM-PRO" panose="020F0600000000000000" pitchFamily="50" charset="-128"/>
              </a:rPr>
              <a:t>かむことの効用は「ひとがすき」</a:t>
            </a:r>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A0303D09-D1F4-E879-6DC2-7D0F04415882}"/>
              </a:ext>
            </a:extLst>
          </p:cNvPr>
          <p:cNvSpPr txBox="1"/>
          <p:nvPr/>
        </p:nvSpPr>
        <p:spPr>
          <a:xfrm>
            <a:off x="5749290" y="0"/>
            <a:ext cx="3394711" cy="400110"/>
          </a:xfrm>
          <a:prstGeom prst="rect">
            <a:avLst/>
          </a:prstGeom>
          <a:noFill/>
        </p:spPr>
        <p:txBody>
          <a:bodyPr wrap="square" rtlCol="0">
            <a:spAutoFit/>
          </a:bodyPr>
          <a:lstStyle/>
          <a:p>
            <a:pPr algn="r" eaLnBrk="0" fontAlgn="base" hangingPunct="0">
              <a:spcBef>
                <a:spcPct val="0"/>
              </a:spcBef>
              <a:spcAft>
                <a:spcPct val="0"/>
              </a:spcAft>
            </a:pPr>
            <a:r>
              <a:rPr lang="ja-JP" altLang="en-US" sz="2000" dirty="0">
                <a:solidFill>
                  <a:srgbClr val="000000"/>
                </a:solidFill>
                <a:latin typeface="HG丸ｺﾞｼｯｸM-PRO" panose="020F0600000000000000" pitchFamily="50" charset="-128"/>
                <a:ea typeface="HG丸ｺﾞｼｯｸM-PRO" panose="020F0600000000000000" pitchFamily="50" charset="-128"/>
              </a:rPr>
              <a:t>概要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かむことの効果</a:t>
            </a:r>
          </a:p>
        </p:txBody>
      </p:sp>
      <p:pic>
        <p:nvPicPr>
          <p:cNvPr id="3" name="図 2">
            <a:extLst>
              <a:ext uri="{FF2B5EF4-FFF2-40B4-BE49-F238E27FC236}">
                <a16:creationId xmlns:a16="http://schemas.microsoft.com/office/drawing/2014/main" id="{C3B71D99-BBC5-4DD8-DF49-F8C892EF72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670"/>
          <a:stretch/>
        </p:blipFill>
        <p:spPr>
          <a:xfrm>
            <a:off x="511739" y="1491110"/>
            <a:ext cx="8120522" cy="4924804"/>
          </a:xfrm>
          <a:prstGeom prst="rect">
            <a:avLst/>
          </a:prstGeom>
        </p:spPr>
      </p:pic>
    </p:spTree>
    <p:extLst>
      <p:ext uri="{BB962C8B-B14F-4D97-AF65-F5344CB8AC3E}">
        <p14:creationId xmlns:p14="http://schemas.microsoft.com/office/powerpoint/2010/main" val="2263055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2168" y="4890898"/>
            <a:ext cx="3117626" cy="2014003"/>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3848" y="1830386"/>
            <a:ext cx="3195946" cy="2151117"/>
          </a:xfrm>
          <a:prstGeom prst="rect">
            <a:avLst/>
          </a:prstGeom>
        </p:spPr>
      </p:pic>
      <p:sp>
        <p:nvSpPr>
          <p:cNvPr id="4" name="タイトル 1"/>
          <p:cNvSpPr>
            <a:spLocks noGrp="1"/>
          </p:cNvSpPr>
          <p:nvPr>
            <p:ph type="title"/>
          </p:nvPr>
        </p:nvSpPr>
        <p:spPr>
          <a:xfrm>
            <a:off x="0" y="461665"/>
            <a:ext cx="9144000" cy="967890"/>
          </a:xfrm>
          <a:solidFill>
            <a:srgbClr val="C5FFFF"/>
          </a:solidFill>
        </p:spPr>
        <p:txBody>
          <a:bodyPr>
            <a:normAutofit/>
          </a:bodyPr>
          <a:lstStyle/>
          <a:p>
            <a:pPr algn="ctr"/>
            <a:r>
              <a:rPr lang="ja-JP" altLang="en-US" sz="4800" dirty="0">
                <a:latin typeface="HG丸ｺﾞｼｯｸM-PRO" panose="020F0600000000000000" pitchFamily="50" charset="-128"/>
                <a:ea typeface="HG丸ｺﾞｼｯｸM-PRO" panose="020F0600000000000000" pitchFamily="50" charset="-128"/>
              </a:rPr>
              <a:t>歯の本数</a:t>
            </a:r>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9BD60F9A-0719-9DEE-BDA1-F4A3A7594C34}"/>
              </a:ext>
            </a:extLst>
          </p:cNvPr>
          <p:cNvSpPr txBox="1"/>
          <p:nvPr/>
        </p:nvSpPr>
        <p:spPr>
          <a:xfrm>
            <a:off x="5673090" y="0"/>
            <a:ext cx="3470911" cy="400110"/>
          </a:xfrm>
          <a:prstGeom prst="rect">
            <a:avLst/>
          </a:prstGeom>
          <a:noFill/>
        </p:spPr>
        <p:txBody>
          <a:bodyPr wrap="square" rtlCol="0">
            <a:spAutoFit/>
          </a:bodyPr>
          <a:lstStyle/>
          <a:p>
            <a:pPr algn="r" eaLnBrk="0" fontAlgn="base" hangingPunct="0">
              <a:spcBef>
                <a:spcPct val="0"/>
              </a:spcBef>
              <a:spcAft>
                <a:spcPct val="0"/>
              </a:spcAft>
            </a:pPr>
            <a:r>
              <a:rPr lang="ja-JP" altLang="en-US" sz="2000" dirty="0">
                <a:solidFill>
                  <a:srgbClr val="000000"/>
                </a:solidFill>
                <a:latin typeface="HG丸ｺﾞｼｯｸM-PRO" panose="020F0600000000000000" pitchFamily="50" charset="-128"/>
                <a:ea typeface="HG丸ｺﾞｼｯｸM-PRO" panose="020F0600000000000000" pitchFamily="50" charset="-128"/>
              </a:rPr>
              <a:t>概要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歯の本数</a:t>
            </a:r>
          </a:p>
        </p:txBody>
      </p:sp>
      <p:sp>
        <p:nvSpPr>
          <p:cNvPr id="6" name="テキスト ボックス 5">
            <a:extLst>
              <a:ext uri="{FF2B5EF4-FFF2-40B4-BE49-F238E27FC236}">
                <a16:creationId xmlns:a16="http://schemas.microsoft.com/office/drawing/2014/main" id="{9BD60F9A-0719-9DEE-BDA1-F4A3A7594C34}"/>
              </a:ext>
            </a:extLst>
          </p:cNvPr>
          <p:cNvSpPr txBox="1"/>
          <p:nvPr/>
        </p:nvSpPr>
        <p:spPr>
          <a:xfrm>
            <a:off x="1020291" y="1429553"/>
            <a:ext cx="2932419" cy="461665"/>
          </a:xfrm>
          <a:prstGeom prst="rect">
            <a:avLst/>
          </a:prstGeom>
          <a:noFill/>
        </p:spPr>
        <p:txBody>
          <a:bodyPr wrap="square" rtlCol="0">
            <a:spAutoFit/>
          </a:bodyPr>
          <a:lstStyle/>
          <a:p>
            <a:pPr eaLnBrk="0" fontAlgn="base" hangingPunct="0">
              <a:spcBef>
                <a:spcPct val="0"/>
              </a:spcBef>
              <a:spcAft>
                <a:spcPct val="0"/>
              </a:spcAft>
            </a:pPr>
            <a:r>
              <a:rPr lang="ja-JP" altLang="en-US" sz="2400" dirty="0">
                <a:solidFill>
                  <a:srgbClr val="000000"/>
                </a:solidFill>
                <a:latin typeface="HG丸ｺﾞｼｯｸM-PRO" panose="020F0600000000000000" pitchFamily="50" charset="-128"/>
                <a:ea typeface="HG丸ｺﾞｼｯｸM-PRO" panose="020F0600000000000000" pitchFamily="50" charset="-128"/>
              </a:rPr>
              <a:t>こどもの歯（乳歯）</a:t>
            </a:r>
          </a:p>
        </p:txBody>
      </p:sp>
      <p:sp>
        <p:nvSpPr>
          <p:cNvPr id="7" name="テキスト ボックス 6">
            <a:extLst>
              <a:ext uri="{FF2B5EF4-FFF2-40B4-BE49-F238E27FC236}">
                <a16:creationId xmlns:a16="http://schemas.microsoft.com/office/drawing/2014/main" id="{9BD60F9A-0719-9DEE-BDA1-F4A3A7594C34}"/>
              </a:ext>
            </a:extLst>
          </p:cNvPr>
          <p:cNvSpPr txBox="1"/>
          <p:nvPr/>
        </p:nvSpPr>
        <p:spPr>
          <a:xfrm>
            <a:off x="5087301" y="1429553"/>
            <a:ext cx="3275816" cy="461665"/>
          </a:xfrm>
          <a:prstGeom prst="rect">
            <a:avLst/>
          </a:prstGeom>
          <a:noFill/>
        </p:spPr>
        <p:txBody>
          <a:bodyPr wrap="square" rtlCol="0">
            <a:spAutoFit/>
          </a:bodyPr>
          <a:lstStyle/>
          <a:p>
            <a:pPr eaLnBrk="0" fontAlgn="base" hangingPunct="0">
              <a:spcBef>
                <a:spcPct val="0"/>
              </a:spcBef>
              <a:spcAft>
                <a:spcPct val="0"/>
              </a:spcAft>
            </a:pPr>
            <a:r>
              <a:rPr lang="ja-JP" altLang="en-US" sz="2400" dirty="0">
                <a:solidFill>
                  <a:srgbClr val="000000"/>
                </a:solidFill>
                <a:latin typeface="HG丸ｺﾞｼｯｸM-PRO" panose="020F0600000000000000" pitchFamily="50" charset="-128"/>
                <a:ea typeface="HG丸ｺﾞｼｯｸM-PRO" panose="020F0600000000000000" pitchFamily="50" charset="-128"/>
              </a:rPr>
              <a:t>おとなの歯（永久歯）</a:t>
            </a:r>
          </a:p>
        </p:txBody>
      </p:sp>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156" y="1989733"/>
            <a:ext cx="3478688" cy="4661147"/>
          </a:xfrm>
          <a:prstGeom prst="rect">
            <a:avLst/>
          </a:prstGeom>
        </p:spPr>
      </p:pic>
      <p:sp>
        <p:nvSpPr>
          <p:cNvPr id="9" name="テキスト ボックス 8"/>
          <p:cNvSpPr txBox="1"/>
          <p:nvPr/>
        </p:nvSpPr>
        <p:spPr>
          <a:xfrm>
            <a:off x="2070121" y="3037115"/>
            <a:ext cx="832757" cy="707886"/>
          </a:xfrm>
          <a:prstGeom prst="rect">
            <a:avLst/>
          </a:prstGeom>
          <a:noFill/>
        </p:spPr>
        <p:txBody>
          <a:bodyPr wrap="squar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上</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lang="en-US" altLang="ja-JP" sz="2000" dirty="0">
                <a:latin typeface="HG丸ｺﾞｼｯｸM-PRO" panose="020F0600000000000000" pitchFamily="50" charset="-128"/>
                <a:ea typeface="HG丸ｺﾞｼｯｸM-PRO" panose="020F0600000000000000" pitchFamily="50" charset="-128"/>
              </a:rPr>
              <a:t>10</a:t>
            </a:r>
            <a:r>
              <a:rPr lang="ja-JP" altLang="en-US" sz="2000" dirty="0">
                <a:latin typeface="HG丸ｺﾞｼｯｸM-PRO" panose="020F0600000000000000" pitchFamily="50" charset="-128"/>
                <a:ea typeface="HG丸ｺﾞｼｯｸM-PRO" panose="020F0600000000000000" pitchFamily="50" charset="-128"/>
              </a:rPr>
              <a:t>本</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2070121" y="4843997"/>
            <a:ext cx="832757" cy="707886"/>
          </a:xfrm>
          <a:prstGeom prst="rect">
            <a:avLst/>
          </a:prstGeom>
          <a:noFill/>
        </p:spPr>
        <p:txBody>
          <a:bodyPr wrap="square" rtlCol="0">
            <a:spAutoFit/>
          </a:bodyPr>
          <a:lstStyle/>
          <a:p>
            <a:pPr algn="ctr"/>
            <a:r>
              <a:rPr lang="en-US" altLang="ja-JP" sz="2000" dirty="0">
                <a:latin typeface="HG丸ｺﾞｼｯｸM-PRO" panose="020F0600000000000000" pitchFamily="50" charset="-128"/>
                <a:ea typeface="HG丸ｺﾞｼｯｸM-PRO" panose="020F0600000000000000" pitchFamily="50" charset="-128"/>
              </a:rPr>
              <a:t>10</a:t>
            </a:r>
            <a:r>
              <a:rPr lang="ja-JP" altLang="en-US" sz="2000" dirty="0">
                <a:latin typeface="HG丸ｺﾞｼｯｸM-PRO" panose="020F0600000000000000" pitchFamily="50" charset="-128"/>
                <a:ea typeface="HG丸ｺﾞｼｯｸM-PRO" panose="020F0600000000000000" pitchFamily="50" charset="-128"/>
              </a:rPr>
              <a:t>本</a:t>
            </a:r>
            <a:endParaRPr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下</a:t>
            </a:r>
          </a:p>
        </p:txBody>
      </p:sp>
      <p:sp>
        <p:nvSpPr>
          <p:cNvPr id="11" name="テキスト ボックス 10"/>
          <p:cNvSpPr txBox="1"/>
          <p:nvPr/>
        </p:nvSpPr>
        <p:spPr>
          <a:xfrm>
            <a:off x="1313985" y="4126383"/>
            <a:ext cx="2345028" cy="400110"/>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乳歯は全部で</a:t>
            </a:r>
            <a:r>
              <a:rPr kumimoji="1" lang="en-US" altLang="ja-JP" sz="2000" dirty="0">
                <a:solidFill>
                  <a:srgbClr val="FF0000"/>
                </a:solidFill>
                <a:latin typeface="HG丸ｺﾞｼｯｸM-PRO" panose="020F0600000000000000" pitchFamily="50" charset="-128"/>
                <a:ea typeface="HG丸ｺﾞｼｯｸM-PRO" panose="020F0600000000000000" pitchFamily="50" charset="-128"/>
              </a:rPr>
              <a:t>20</a:t>
            </a:r>
            <a:r>
              <a:rPr kumimoji="1" lang="ja-JP" altLang="en-US" sz="2000" dirty="0">
                <a:latin typeface="HG丸ｺﾞｼｯｸM-PRO" panose="020F0600000000000000" pitchFamily="50" charset="-128"/>
                <a:ea typeface="HG丸ｺﾞｼｯｸM-PRO" panose="020F0600000000000000" pitchFamily="50" charset="-128"/>
              </a:rPr>
              <a:t>本</a:t>
            </a:r>
          </a:p>
        </p:txBody>
      </p:sp>
      <p:sp>
        <p:nvSpPr>
          <p:cNvPr id="12" name="テキスト ボックス 11"/>
          <p:cNvSpPr txBox="1"/>
          <p:nvPr/>
        </p:nvSpPr>
        <p:spPr>
          <a:xfrm>
            <a:off x="6200622" y="2798258"/>
            <a:ext cx="832757" cy="707886"/>
          </a:xfrm>
          <a:prstGeom prst="rect">
            <a:avLst/>
          </a:prstGeom>
          <a:noFill/>
        </p:spPr>
        <p:txBody>
          <a:bodyPr wrap="squar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上</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lang="en-US" altLang="ja-JP" sz="2000" dirty="0">
                <a:latin typeface="HG丸ｺﾞｼｯｸM-PRO" panose="020F0600000000000000" pitchFamily="50" charset="-128"/>
                <a:ea typeface="HG丸ｺﾞｼｯｸM-PRO" panose="020F0600000000000000" pitchFamily="50" charset="-128"/>
              </a:rPr>
              <a:t>14</a:t>
            </a:r>
            <a:r>
              <a:rPr lang="ja-JP" altLang="en-US" sz="2000" dirty="0">
                <a:latin typeface="HG丸ｺﾞｼｯｸM-PRO" panose="020F0600000000000000" pitchFamily="50" charset="-128"/>
                <a:ea typeface="HG丸ｺﾞｼｯｸM-PRO" panose="020F0600000000000000" pitchFamily="50" charset="-128"/>
              </a:rPr>
              <a:t>本</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6235442" y="5175235"/>
            <a:ext cx="832757" cy="707886"/>
          </a:xfrm>
          <a:prstGeom prst="rect">
            <a:avLst/>
          </a:prstGeom>
          <a:noFill/>
        </p:spPr>
        <p:txBody>
          <a:bodyPr wrap="square" rtlCol="0">
            <a:spAutoFit/>
          </a:bodyPr>
          <a:lstStyle/>
          <a:p>
            <a:pPr algn="ctr"/>
            <a:r>
              <a:rPr lang="en-US" altLang="ja-JP" sz="2000" dirty="0">
                <a:latin typeface="HG丸ｺﾞｼｯｸM-PRO" panose="020F0600000000000000" pitchFamily="50" charset="-128"/>
                <a:ea typeface="HG丸ｺﾞｼｯｸM-PRO" panose="020F0600000000000000" pitchFamily="50" charset="-128"/>
              </a:rPr>
              <a:t>14</a:t>
            </a:r>
            <a:r>
              <a:rPr lang="ja-JP" altLang="en-US" sz="2000" dirty="0">
                <a:latin typeface="HG丸ｺﾞｼｯｸM-PRO" panose="020F0600000000000000" pitchFamily="50" charset="-128"/>
                <a:ea typeface="HG丸ｺﾞｼｯｸM-PRO" panose="020F0600000000000000" pitchFamily="50" charset="-128"/>
              </a:rPr>
              <a:t>本</a:t>
            </a:r>
            <a:endParaRPr lang="en-US" altLang="ja-JP" sz="2000" dirty="0">
              <a:latin typeface="HG丸ｺﾞｼｯｸM-PRO" panose="020F0600000000000000" pitchFamily="50" charset="-128"/>
              <a:ea typeface="HG丸ｺﾞｼｯｸM-PRO" panose="020F0600000000000000" pitchFamily="50" charset="-128"/>
            </a:endParaRPr>
          </a:p>
          <a:p>
            <a:pPr algn="ctr"/>
            <a:r>
              <a:rPr kumimoji="1" lang="ja-JP" altLang="en-US" sz="2000" dirty="0">
                <a:latin typeface="HG丸ｺﾞｼｯｸM-PRO" panose="020F0600000000000000" pitchFamily="50" charset="-128"/>
                <a:ea typeface="HG丸ｺﾞｼｯｸM-PRO" panose="020F0600000000000000" pitchFamily="50" charset="-128"/>
              </a:rPr>
              <a:t>下</a:t>
            </a:r>
          </a:p>
        </p:txBody>
      </p:sp>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3848" y="3860555"/>
            <a:ext cx="3195946" cy="462742"/>
          </a:xfrm>
          <a:prstGeom prst="rect">
            <a:avLst/>
          </a:prstGeom>
        </p:spPr>
      </p:pic>
      <p:pic>
        <p:nvPicPr>
          <p:cNvPr id="19" name="図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2168" y="4571190"/>
            <a:ext cx="3097252" cy="446639"/>
          </a:xfrm>
          <a:prstGeom prst="rect">
            <a:avLst/>
          </a:prstGeom>
        </p:spPr>
      </p:pic>
      <p:sp>
        <p:nvSpPr>
          <p:cNvPr id="20" name="テキスト ボックス 19"/>
          <p:cNvSpPr txBox="1"/>
          <p:nvPr/>
        </p:nvSpPr>
        <p:spPr>
          <a:xfrm>
            <a:off x="5386846" y="4170143"/>
            <a:ext cx="2676726" cy="400110"/>
          </a:xfrm>
          <a:prstGeom prst="rect">
            <a:avLst/>
          </a:prstGeom>
          <a:noFill/>
        </p:spPr>
        <p:txBody>
          <a:bodyPr wrap="square" rtlCol="0">
            <a:spAutoFit/>
          </a:bodyPr>
          <a:lstStyle/>
          <a:p>
            <a:r>
              <a:rPr lang="ja-JP" altLang="en-US" sz="2000" dirty="0">
                <a:latin typeface="HG丸ｺﾞｼｯｸM-PRO" panose="020F0600000000000000" pitchFamily="50" charset="-128"/>
                <a:ea typeface="HG丸ｺﾞｼｯｸM-PRO" panose="020F0600000000000000" pitchFamily="50" charset="-128"/>
              </a:rPr>
              <a:t>永久</a:t>
            </a:r>
            <a:r>
              <a:rPr kumimoji="1" lang="ja-JP" altLang="en-US" sz="2000" dirty="0">
                <a:latin typeface="HG丸ｺﾞｼｯｸM-PRO" panose="020F0600000000000000" pitchFamily="50" charset="-128"/>
                <a:ea typeface="HG丸ｺﾞｼｯｸM-PRO" panose="020F0600000000000000" pitchFamily="50" charset="-128"/>
              </a:rPr>
              <a:t>歯は全部で</a:t>
            </a:r>
            <a:r>
              <a:rPr kumimoji="1" lang="en-US" altLang="ja-JP" sz="2000" dirty="0">
                <a:solidFill>
                  <a:srgbClr val="FF0000"/>
                </a:solidFill>
                <a:latin typeface="HG丸ｺﾞｼｯｸM-PRO" panose="020F0600000000000000" pitchFamily="50" charset="-128"/>
                <a:ea typeface="HG丸ｺﾞｼｯｸM-PRO" panose="020F0600000000000000" pitchFamily="50" charset="-128"/>
              </a:rPr>
              <a:t>28</a:t>
            </a:r>
            <a:r>
              <a:rPr kumimoji="1" lang="ja-JP" altLang="en-US" sz="2000" dirty="0">
                <a:latin typeface="HG丸ｺﾞｼｯｸM-PRO" panose="020F0600000000000000" pitchFamily="50" charset="-128"/>
                <a:ea typeface="HG丸ｺﾞｼｯｸM-PRO" panose="020F0600000000000000" pitchFamily="50" charset="-128"/>
              </a:rPr>
              <a:t>本</a:t>
            </a:r>
          </a:p>
        </p:txBody>
      </p:sp>
      <p:sp>
        <p:nvSpPr>
          <p:cNvPr id="21" name="テキスト ボックス 20"/>
          <p:cNvSpPr txBox="1"/>
          <p:nvPr/>
        </p:nvSpPr>
        <p:spPr>
          <a:xfrm>
            <a:off x="6259538" y="4570253"/>
            <a:ext cx="867577" cy="369332"/>
          </a:xfrm>
          <a:prstGeom prst="rect">
            <a:avLst/>
          </a:prstGeom>
          <a:noFill/>
        </p:spPr>
        <p:txBody>
          <a:bodyPr wrap="square" rtlCol="0">
            <a:spAutoFit/>
          </a:bodyPr>
          <a:lstStyle/>
          <a:p>
            <a:r>
              <a:rPr kumimoji="1" lang="ja-JP" altLang="en-US" dirty="0">
                <a:solidFill>
                  <a:schemeClr val="accent5">
                    <a:lumMod val="50000"/>
                  </a:schemeClr>
                </a:solidFill>
                <a:latin typeface="HG丸ｺﾞｼｯｸM-PRO" panose="020F0600000000000000" pitchFamily="50" charset="-128"/>
                <a:ea typeface="HG丸ｺﾞｼｯｸM-PRO" panose="020F0600000000000000" pitchFamily="50" charset="-128"/>
              </a:rPr>
              <a:t>＋</a:t>
            </a:r>
            <a:r>
              <a:rPr kumimoji="1" lang="en-US" altLang="ja-JP" dirty="0">
                <a:solidFill>
                  <a:schemeClr val="accent5">
                    <a:lumMod val="50000"/>
                  </a:schemeClr>
                </a:solidFill>
                <a:latin typeface="HG丸ｺﾞｼｯｸM-PRO" panose="020F0600000000000000" pitchFamily="50" charset="-128"/>
                <a:ea typeface="HG丸ｺﾞｼｯｸM-PRO" panose="020F0600000000000000" pitchFamily="50" charset="-128"/>
              </a:rPr>
              <a:t>4</a:t>
            </a:r>
            <a:r>
              <a:rPr kumimoji="1" lang="ja-JP" altLang="en-US" dirty="0">
                <a:solidFill>
                  <a:schemeClr val="accent5">
                    <a:lumMod val="50000"/>
                  </a:schemeClr>
                </a:solidFill>
                <a:latin typeface="HG丸ｺﾞｼｯｸM-PRO" panose="020F0600000000000000" pitchFamily="50" charset="-128"/>
                <a:ea typeface="HG丸ｺﾞｼｯｸM-PRO" panose="020F0600000000000000" pitchFamily="50" charset="-128"/>
              </a:rPr>
              <a:t>本</a:t>
            </a:r>
          </a:p>
        </p:txBody>
      </p:sp>
    </p:spTree>
    <p:extLst>
      <p:ext uri="{BB962C8B-B14F-4D97-AF65-F5344CB8AC3E}">
        <p14:creationId xmlns:p14="http://schemas.microsoft.com/office/powerpoint/2010/main" val="174043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461665"/>
            <a:ext cx="9144000" cy="967890"/>
          </a:xfrm>
          <a:solidFill>
            <a:srgbClr val="C5FFFF"/>
          </a:solidFill>
        </p:spPr>
        <p:txBody>
          <a:bodyPr>
            <a:noAutofit/>
          </a:bodyPr>
          <a:lstStyle/>
          <a:p>
            <a:pPr algn="ctr"/>
            <a:r>
              <a:rPr lang="ja-JP" altLang="en-US" sz="4000" dirty="0">
                <a:latin typeface="HG丸ｺﾞｼｯｸM-PRO" panose="020F0600000000000000" pitchFamily="50" charset="-128"/>
                <a:ea typeface="HG丸ｺﾞｼｯｸM-PRO" panose="020F0600000000000000" pitchFamily="50" charset="-128"/>
              </a:rPr>
              <a:t>おいしく食べるために必要な歯の本数</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9BD60F9A-0719-9DEE-BDA1-F4A3A7594C34}"/>
              </a:ext>
            </a:extLst>
          </p:cNvPr>
          <p:cNvSpPr txBox="1"/>
          <p:nvPr/>
        </p:nvSpPr>
        <p:spPr>
          <a:xfrm>
            <a:off x="5673090" y="0"/>
            <a:ext cx="3470911" cy="400110"/>
          </a:xfrm>
          <a:prstGeom prst="rect">
            <a:avLst/>
          </a:prstGeom>
          <a:noFill/>
        </p:spPr>
        <p:txBody>
          <a:bodyPr wrap="square" rtlCol="0">
            <a:spAutoFit/>
          </a:bodyPr>
          <a:lstStyle/>
          <a:p>
            <a:pPr algn="r" eaLnBrk="0" fontAlgn="base" hangingPunct="0">
              <a:spcBef>
                <a:spcPct val="0"/>
              </a:spcBef>
              <a:spcAft>
                <a:spcPct val="0"/>
              </a:spcAft>
            </a:pPr>
            <a:r>
              <a:rPr lang="ja-JP" altLang="en-US" sz="2000" dirty="0">
                <a:solidFill>
                  <a:srgbClr val="000000"/>
                </a:solidFill>
                <a:latin typeface="HG丸ｺﾞｼｯｸM-PRO" panose="020F0600000000000000" pitchFamily="50" charset="-128"/>
                <a:ea typeface="HG丸ｺﾞｼｯｸM-PRO" panose="020F0600000000000000" pitchFamily="50" charset="-128"/>
              </a:rPr>
              <a:t>概要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歯の本数</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304" y="1632856"/>
            <a:ext cx="8194157" cy="5110843"/>
          </a:xfrm>
          <a:prstGeom prst="rect">
            <a:avLst/>
          </a:prstGeom>
        </p:spPr>
      </p:pic>
    </p:spTree>
    <p:extLst>
      <p:ext uri="{BB962C8B-B14F-4D97-AF65-F5344CB8AC3E}">
        <p14:creationId xmlns:p14="http://schemas.microsoft.com/office/powerpoint/2010/main" val="3505706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461665"/>
            <a:ext cx="9144000" cy="967890"/>
          </a:xfrm>
          <a:solidFill>
            <a:srgbClr val="C5FFFF"/>
          </a:solidFill>
        </p:spPr>
        <p:txBody>
          <a:bodyPr>
            <a:normAutofit/>
          </a:bodyPr>
          <a:lstStyle/>
          <a:p>
            <a:pPr algn="ctr"/>
            <a:r>
              <a:rPr lang="en-US" altLang="ja-JP" sz="4800" dirty="0">
                <a:latin typeface="HG丸ｺﾞｼｯｸM-PRO" panose="020F0600000000000000" pitchFamily="50" charset="-128"/>
                <a:ea typeface="HG丸ｺﾞｼｯｸM-PRO" panose="020F0600000000000000" pitchFamily="50" charset="-128"/>
              </a:rPr>
              <a:t>8020</a:t>
            </a:r>
            <a:r>
              <a:rPr lang="ja-JP" altLang="en-US" sz="4800" dirty="0">
                <a:latin typeface="HG丸ｺﾞｼｯｸM-PRO" panose="020F0600000000000000" pitchFamily="50" charset="-128"/>
                <a:ea typeface="HG丸ｺﾞｼｯｸM-PRO" panose="020F0600000000000000" pitchFamily="50" charset="-128"/>
              </a:rPr>
              <a:t>運動とは</a:t>
            </a:r>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9BD60F9A-0719-9DEE-BDA1-F4A3A7594C34}"/>
              </a:ext>
            </a:extLst>
          </p:cNvPr>
          <p:cNvSpPr txBox="1"/>
          <p:nvPr/>
        </p:nvSpPr>
        <p:spPr>
          <a:xfrm>
            <a:off x="5673090" y="0"/>
            <a:ext cx="3470911" cy="400110"/>
          </a:xfrm>
          <a:prstGeom prst="rect">
            <a:avLst/>
          </a:prstGeom>
          <a:noFill/>
        </p:spPr>
        <p:txBody>
          <a:bodyPr wrap="square" rtlCol="0">
            <a:spAutoFit/>
          </a:bodyPr>
          <a:lstStyle/>
          <a:p>
            <a:pPr algn="r" eaLnBrk="0" fontAlgn="base" hangingPunct="0">
              <a:spcBef>
                <a:spcPct val="0"/>
              </a:spcBef>
              <a:spcAft>
                <a:spcPct val="0"/>
              </a:spcAft>
            </a:pPr>
            <a:r>
              <a:rPr lang="ja-JP" altLang="en-US" sz="2000" dirty="0">
                <a:solidFill>
                  <a:srgbClr val="000000"/>
                </a:solidFill>
                <a:latin typeface="HG丸ｺﾞｼｯｸM-PRO" panose="020F0600000000000000" pitchFamily="50" charset="-128"/>
                <a:ea typeface="HG丸ｺﾞｼｯｸM-PRO" panose="020F0600000000000000" pitchFamily="50" charset="-128"/>
              </a:rPr>
              <a:t>概要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歯の本数</a:t>
            </a:r>
          </a:p>
        </p:txBody>
      </p:sp>
      <p:sp>
        <p:nvSpPr>
          <p:cNvPr id="6" name="Text Box 13"/>
          <p:cNvSpPr txBox="1">
            <a:spLocks noChangeArrowheads="1"/>
          </p:cNvSpPr>
          <p:nvPr/>
        </p:nvSpPr>
        <p:spPr bwMode="auto">
          <a:xfrm>
            <a:off x="1342900" y="2051338"/>
            <a:ext cx="3302000" cy="641350"/>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1113">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fontAlgn="base">
              <a:spcBef>
                <a:spcPct val="50000"/>
              </a:spcBef>
              <a:spcAft>
                <a:spcPct val="0"/>
              </a:spcAft>
              <a:buFontTx/>
              <a:buNone/>
            </a:pPr>
            <a:r>
              <a:rPr lang="en-US" altLang="ja-JP" sz="3600" dirty="0">
                <a:solidFill>
                  <a:srgbClr val="FF0000"/>
                </a:solidFill>
                <a:latin typeface="HG丸ｺﾞｼｯｸM-PRO" panose="020F0600000000000000" pitchFamily="50" charset="-128"/>
                <a:ea typeface="HG丸ｺﾞｼｯｸM-PRO" panose="020F0600000000000000" pitchFamily="50" charset="-128"/>
              </a:rPr>
              <a:t>80</a:t>
            </a:r>
            <a:r>
              <a:rPr lang="ja-JP" altLang="en-US" sz="3600" dirty="0">
                <a:solidFill>
                  <a:srgbClr val="FF0000"/>
                </a:solidFill>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平均寿命</a:t>
            </a:r>
          </a:p>
        </p:txBody>
      </p:sp>
      <p:sp>
        <p:nvSpPr>
          <p:cNvPr id="7" name="Text Box 14"/>
          <p:cNvSpPr txBox="1">
            <a:spLocks noChangeArrowheads="1"/>
          </p:cNvSpPr>
          <p:nvPr/>
        </p:nvSpPr>
        <p:spPr bwMode="auto">
          <a:xfrm>
            <a:off x="1342900" y="3240628"/>
            <a:ext cx="6458195" cy="1200329"/>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11113">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fontAlgn="base">
              <a:spcBef>
                <a:spcPct val="0"/>
              </a:spcBef>
              <a:spcAft>
                <a:spcPct val="0"/>
              </a:spcAft>
              <a:buFontTx/>
              <a:buNone/>
            </a:pPr>
            <a:r>
              <a:rPr lang="en-US" altLang="ja-JP" sz="3600" dirty="0">
                <a:solidFill>
                  <a:srgbClr val="FF0000"/>
                </a:solidFill>
                <a:latin typeface="HG丸ｺﾞｼｯｸM-PRO" panose="020F0600000000000000" pitchFamily="50" charset="-128"/>
                <a:ea typeface="HG丸ｺﾞｼｯｸM-PRO" panose="020F0600000000000000" pitchFamily="50" charset="-128"/>
              </a:rPr>
              <a:t>20</a:t>
            </a:r>
            <a:r>
              <a:rPr lang="ja-JP" altLang="en-US" sz="3600" dirty="0">
                <a:solidFill>
                  <a:srgbClr val="FF0000"/>
                </a:solidFill>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最低限、ものをかむのに</a:t>
            </a:r>
            <a:endParaRPr lang="en-US" altLang="ja-JP" sz="3600" dirty="0">
              <a:latin typeface="HG丸ｺﾞｼｯｸM-PRO" panose="020F0600000000000000" pitchFamily="50" charset="-128"/>
              <a:ea typeface="HG丸ｺﾞｼｯｸM-PRO" panose="020F0600000000000000" pitchFamily="50" charset="-128"/>
            </a:endParaRPr>
          </a:p>
          <a:p>
            <a:pPr fontAlgn="base">
              <a:spcBef>
                <a:spcPct val="0"/>
              </a:spcBef>
              <a:spcAft>
                <a:spcPct val="0"/>
              </a:spcAft>
              <a:buFontTx/>
              <a:buNone/>
            </a:pPr>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a:latin typeface="HG丸ｺﾞｼｯｸM-PRO" panose="020F0600000000000000" pitchFamily="50" charset="-128"/>
                <a:ea typeface="HG丸ｺﾞｼｯｸM-PRO" panose="020F0600000000000000" pitchFamily="50" charset="-128"/>
              </a:rPr>
              <a:t>  必要な歯の数</a:t>
            </a:r>
          </a:p>
        </p:txBody>
      </p:sp>
      <p:sp>
        <p:nvSpPr>
          <p:cNvPr id="2" name="角丸四角形 1"/>
          <p:cNvSpPr/>
          <p:nvPr/>
        </p:nvSpPr>
        <p:spPr>
          <a:xfrm>
            <a:off x="901575" y="4993285"/>
            <a:ext cx="7340843" cy="1178169"/>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ja-JP" altLang="en-US" sz="2400" kern="0">
                <a:solidFill>
                  <a:srgbClr val="000000"/>
                </a:solidFill>
                <a:latin typeface="HG丸ｺﾞｼｯｸM-PRO" panose="020F0600000000000000" pitchFamily="50" charset="-128"/>
                <a:ea typeface="HG丸ｺﾞｼｯｸM-PRO" panose="020F0600000000000000" pitchFamily="50" charset="-128"/>
              </a:rPr>
              <a:t>“８０２０”は「一生自分の歯で食べよう」という</a:t>
            </a:r>
            <a:endParaRPr lang="en-US" altLang="ja-JP" sz="2400" kern="0">
              <a:solidFill>
                <a:srgbClr val="000000"/>
              </a:solidFill>
              <a:latin typeface="HG丸ｺﾞｼｯｸM-PRO" panose="020F0600000000000000" pitchFamily="50" charset="-128"/>
              <a:ea typeface="HG丸ｺﾞｼｯｸM-PRO" panose="020F0600000000000000" pitchFamily="50" charset="-128"/>
            </a:endParaRPr>
          </a:p>
          <a:p>
            <a:pPr lvl="0" fontAlgn="base">
              <a:spcBef>
                <a:spcPct val="0"/>
              </a:spcBef>
              <a:spcAft>
                <a:spcPct val="0"/>
              </a:spcAft>
              <a:defRPr/>
            </a:pPr>
            <a:r>
              <a:rPr lang="ja-JP" altLang="en-US" sz="2400" kern="0">
                <a:solidFill>
                  <a:srgbClr val="000000"/>
                </a:solidFill>
                <a:latin typeface="HG丸ｺﾞｼｯｸM-PRO" panose="020F0600000000000000" pitchFamily="50" charset="-128"/>
                <a:ea typeface="HG丸ｺﾞｼｯｸM-PRO" panose="020F0600000000000000" pitchFamily="50" charset="-128"/>
              </a:rPr>
              <a:t>標語を数値目標化したもの</a:t>
            </a:r>
            <a:endParaRPr lang="ja-JP" altLang="en-US" sz="2400" kern="0"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18971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461665"/>
            <a:ext cx="9144000" cy="967890"/>
          </a:xfrm>
          <a:solidFill>
            <a:srgbClr val="C5FFFF"/>
          </a:solidFill>
        </p:spPr>
        <p:txBody>
          <a:bodyPr>
            <a:normAutofit/>
          </a:bodyPr>
          <a:lstStyle/>
          <a:p>
            <a:pPr algn="ctr"/>
            <a:r>
              <a:rPr lang="en-US" altLang="ja-JP" sz="4800" dirty="0">
                <a:latin typeface="HG丸ｺﾞｼｯｸM-PRO" panose="020F0600000000000000" pitchFamily="50" charset="-128"/>
                <a:ea typeface="HG丸ｺﾞｼｯｸM-PRO" panose="020F0600000000000000" pitchFamily="50" charset="-128"/>
              </a:rPr>
              <a:t>8020</a:t>
            </a:r>
            <a:r>
              <a:rPr lang="ja-JP" altLang="en-US" sz="4800" dirty="0">
                <a:latin typeface="HG丸ｺﾞｼｯｸM-PRO" panose="020F0600000000000000" pitchFamily="50" charset="-128"/>
                <a:ea typeface="HG丸ｺﾞｼｯｸM-PRO" panose="020F0600000000000000" pitchFamily="50" charset="-128"/>
              </a:rPr>
              <a:t>の現状</a:t>
            </a:r>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07054E92-9946-7FA4-78DA-1E3DFB367F12}"/>
              </a:ext>
            </a:extLst>
          </p:cNvPr>
          <p:cNvSpPr txBox="1"/>
          <p:nvPr/>
        </p:nvSpPr>
        <p:spPr>
          <a:xfrm>
            <a:off x="5673090" y="0"/>
            <a:ext cx="3470911" cy="400110"/>
          </a:xfrm>
          <a:prstGeom prst="rect">
            <a:avLst/>
          </a:prstGeom>
          <a:noFill/>
        </p:spPr>
        <p:txBody>
          <a:bodyPr wrap="square" rtlCol="0">
            <a:spAutoFit/>
          </a:bodyPr>
          <a:lstStyle/>
          <a:p>
            <a:pPr algn="r" eaLnBrk="0" fontAlgn="base" hangingPunct="0">
              <a:spcBef>
                <a:spcPct val="0"/>
              </a:spcBef>
              <a:spcAft>
                <a:spcPct val="0"/>
              </a:spcAft>
            </a:pPr>
            <a:r>
              <a:rPr lang="ja-JP" altLang="en-US" sz="2000" dirty="0">
                <a:solidFill>
                  <a:srgbClr val="000000"/>
                </a:solidFill>
                <a:latin typeface="HG丸ｺﾞｼｯｸM-PRO" panose="020F0600000000000000" pitchFamily="50" charset="-128"/>
                <a:ea typeface="HG丸ｺﾞｼｯｸM-PRO" panose="020F0600000000000000" pitchFamily="50" charset="-128"/>
              </a:rPr>
              <a:t>概要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歯の本数</a:t>
            </a:r>
          </a:p>
        </p:txBody>
      </p:sp>
      <p:pic>
        <p:nvPicPr>
          <p:cNvPr id="6" name="図 5">
            <a:extLst>
              <a:ext uri="{FF2B5EF4-FFF2-40B4-BE49-F238E27FC236}">
                <a16:creationId xmlns:a16="http://schemas.microsoft.com/office/drawing/2014/main" id="{894B2424-8A3B-11C1-F574-E8CF347CD1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0909"/>
          <a:stretch/>
        </p:blipFill>
        <p:spPr>
          <a:xfrm>
            <a:off x="938283" y="1645804"/>
            <a:ext cx="7267433" cy="4936878"/>
          </a:xfrm>
          <a:prstGeom prst="rect">
            <a:avLst/>
          </a:prstGeom>
        </p:spPr>
      </p:pic>
    </p:spTree>
    <p:extLst>
      <p:ext uri="{BB962C8B-B14F-4D97-AF65-F5344CB8AC3E}">
        <p14:creationId xmlns:p14="http://schemas.microsoft.com/office/powerpoint/2010/main" val="154158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461665"/>
            <a:ext cx="9144000" cy="967890"/>
          </a:xfrm>
          <a:solidFill>
            <a:srgbClr val="C5FFFF"/>
          </a:solidFill>
        </p:spPr>
        <p:txBody>
          <a:bodyPr>
            <a:normAutofit/>
          </a:bodyPr>
          <a:lstStyle/>
          <a:p>
            <a:pPr algn="ctr"/>
            <a:r>
              <a:rPr lang="ja-JP" altLang="en-US" sz="4800" dirty="0">
                <a:latin typeface="HG丸ｺﾞｼｯｸM-PRO" panose="020F0600000000000000" pitchFamily="50" charset="-128"/>
                <a:ea typeface="HG丸ｺﾞｼｯｸM-PRO" panose="020F0600000000000000" pitchFamily="50" charset="-128"/>
              </a:rPr>
              <a:t>歯を失う原因</a:t>
            </a:r>
            <a:endParaRPr kumimoji="1" lang="ja-JP" altLang="en-US" sz="4800" dirty="0">
              <a:latin typeface="HG丸ｺﾞｼｯｸM-PRO" panose="020F0600000000000000" pitchFamily="50" charset="-128"/>
              <a:ea typeface="HG丸ｺﾞｼｯｸM-PRO" panose="020F0600000000000000" pitchFamily="50" charset="-128"/>
            </a:endParaRPr>
          </a:p>
        </p:txBody>
      </p:sp>
      <p:sp>
        <p:nvSpPr>
          <p:cNvPr id="5" name="テキスト ボックス 4">
            <a:extLst>
              <a:ext uri="{FF2B5EF4-FFF2-40B4-BE49-F238E27FC236}">
                <a16:creationId xmlns:a16="http://schemas.microsoft.com/office/drawing/2014/main" id="{1F82BC83-28E5-8A97-5F0A-87C4F3558607}"/>
              </a:ext>
            </a:extLst>
          </p:cNvPr>
          <p:cNvSpPr txBox="1"/>
          <p:nvPr/>
        </p:nvSpPr>
        <p:spPr>
          <a:xfrm>
            <a:off x="5673090" y="0"/>
            <a:ext cx="3470911" cy="400110"/>
          </a:xfrm>
          <a:prstGeom prst="rect">
            <a:avLst/>
          </a:prstGeom>
          <a:noFill/>
        </p:spPr>
        <p:txBody>
          <a:bodyPr wrap="square" rtlCol="0">
            <a:spAutoFit/>
          </a:bodyPr>
          <a:lstStyle/>
          <a:p>
            <a:pPr algn="r" eaLnBrk="0" fontAlgn="base" hangingPunct="0">
              <a:spcBef>
                <a:spcPct val="0"/>
              </a:spcBef>
              <a:spcAft>
                <a:spcPct val="0"/>
              </a:spcAft>
            </a:pPr>
            <a:r>
              <a:rPr lang="ja-JP" altLang="en-US" sz="2000" dirty="0">
                <a:solidFill>
                  <a:srgbClr val="000000"/>
                </a:solidFill>
                <a:latin typeface="HG丸ｺﾞｼｯｸM-PRO" panose="020F0600000000000000" pitchFamily="50" charset="-128"/>
                <a:ea typeface="HG丸ｺﾞｼｯｸM-PRO" panose="020F0600000000000000" pitchFamily="50" charset="-128"/>
              </a:rPr>
              <a:t>概要 </a:t>
            </a:r>
            <a:r>
              <a:rPr lang="en-US" altLang="ja-JP" sz="2000" dirty="0">
                <a:solidFill>
                  <a:srgbClr val="000000"/>
                </a:solidFill>
                <a:latin typeface="HG丸ｺﾞｼｯｸM-PRO" panose="020F0600000000000000" pitchFamily="50" charset="-128"/>
                <a:ea typeface="HG丸ｺﾞｼｯｸM-PRO" panose="020F0600000000000000" pitchFamily="50" charset="-128"/>
              </a:rPr>
              <a:t>– </a:t>
            </a:r>
            <a:r>
              <a:rPr lang="ja-JP" altLang="en-US" sz="2000" dirty="0">
                <a:solidFill>
                  <a:srgbClr val="000000"/>
                </a:solidFill>
                <a:latin typeface="HG丸ｺﾞｼｯｸM-PRO" panose="020F0600000000000000" pitchFamily="50" charset="-128"/>
                <a:ea typeface="HG丸ｺﾞｼｯｸM-PRO" panose="020F0600000000000000" pitchFamily="50" charset="-128"/>
              </a:rPr>
              <a:t>歯を失う原因</a:t>
            </a:r>
          </a:p>
        </p:txBody>
      </p:sp>
      <p:sp>
        <p:nvSpPr>
          <p:cNvPr id="6" name="Text Box 31"/>
          <p:cNvSpPr txBox="1">
            <a:spLocks noChangeArrowheads="1"/>
          </p:cNvSpPr>
          <p:nvPr/>
        </p:nvSpPr>
        <p:spPr bwMode="auto">
          <a:xfrm>
            <a:off x="689768" y="6118225"/>
            <a:ext cx="7718425"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fontAlgn="base">
              <a:spcBef>
                <a:spcPct val="0"/>
              </a:spcBef>
              <a:spcAft>
                <a:spcPct val="0"/>
              </a:spcAft>
              <a:buFontTx/>
              <a:buNone/>
            </a:pPr>
            <a:r>
              <a:rPr lang="ja-JP" altLang="en-US" sz="3100" dirty="0">
                <a:solidFill>
                  <a:srgbClr val="000000"/>
                </a:solidFill>
                <a:latin typeface="HG丸ｺﾞｼｯｸM-PRO" panose="020F0600000000000000" pitchFamily="50" charset="-128"/>
                <a:ea typeface="HG丸ｺﾞｼｯｸM-PRO" panose="020F0600000000000000" pitchFamily="50" charset="-128"/>
              </a:rPr>
              <a:t>歯を失う原因の７割はむし歯と歯周病です</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 y="1609090"/>
            <a:ext cx="8016240" cy="4509135"/>
          </a:xfrm>
          <a:prstGeom prst="rect">
            <a:avLst/>
          </a:prstGeom>
        </p:spPr>
      </p:pic>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15984" t="22619" r="14974" b="25715"/>
          <a:stretch/>
        </p:blipFill>
        <p:spPr>
          <a:xfrm>
            <a:off x="6253844" y="2410415"/>
            <a:ext cx="925536" cy="979714"/>
          </a:xfrm>
          <a:prstGeom prst="rect">
            <a:avLst/>
          </a:prstGeom>
        </p:spPr>
      </p:pic>
      <p:pic>
        <p:nvPicPr>
          <p:cNvPr id="3" name="図 2"/>
          <p:cNvPicPr>
            <a:picLocks noChangeAspect="1"/>
          </p:cNvPicPr>
          <p:nvPr/>
        </p:nvPicPr>
        <p:blipFill rotWithShape="1">
          <a:blip r:embed="rId5" cstate="print">
            <a:extLst>
              <a:ext uri="{28A0092B-C50C-407E-A947-70E740481C1C}">
                <a14:useLocalDpi xmlns:a14="http://schemas.microsoft.com/office/drawing/2010/main" val="0"/>
              </a:ext>
            </a:extLst>
          </a:blip>
          <a:srcRect l="9586" t="34762" r="8911" b="39524"/>
          <a:stretch/>
        </p:blipFill>
        <p:spPr>
          <a:xfrm>
            <a:off x="1338944" y="5166263"/>
            <a:ext cx="1714500" cy="765149"/>
          </a:xfrm>
          <a:prstGeom prst="rect">
            <a:avLst/>
          </a:prstGeom>
        </p:spPr>
      </p:pic>
    </p:spTree>
    <p:extLst>
      <p:ext uri="{BB962C8B-B14F-4D97-AF65-F5344CB8AC3E}">
        <p14:creationId xmlns:p14="http://schemas.microsoft.com/office/powerpoint/2010/main" val="2058144461"/>
      </p:ext>
    </p:extLst>
  </p:cSld>
  <p:clrMapOvr>
    <a:masterClrMapping/>
  </p:clrMapOvr>
</p:sld>
</file>

<file path=ppt/theme/theme1.xml><?xml version="1.0" encoding="utf-8"?>
<a:theme xmlns:a="http://schemas.openxmlformats.org/drawingml/2006/main" name="1_新しいプレゼンテーション">
  <a:themeElements>
    <a:clrScheme name="1_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新しいプレゼンテーション">
      <a:majorFont>
        <a:latin typeface="ＭＳ ゴシック"/>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99CC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panose="02020603050405020304" pitchFamily="18" charset="0"/>
            <a:ea typeface="ＭＳ ゴシック" panose="020B0609070205080204" pitchFamily="49" charset="-128"/>
          </a:defRPr>
        </a:defPPr>
      </a:lstStyle>
    </a:spDef>
    <a:lnDef>
      <a:spPr bwMode="auto">
        <a:xfrm>
          <a:off x="0" y="0"/>
          <a:ext cx="1" cy="1"/>
        </a:xfrm>
        <a:custGeom>
          <a:avLst/>
          <a:gdLst/>
          <a:ahLst/>
          <a:cxnLst/>
          <a:rect l="0" t="0" r="0" b="0"/>
          <a:pathLst/>
        </a:custGeom>
        <a:solidFill>
          <a:srgbClr val="99CC0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panose="02020603050405020304" pitchFamily="18" charset="0"/>
            <a:ea typeface="ＭＳ ゴシック" panose="020B0609070205080204" pitchFamily="49" charset="-128"/>
          </a:defRPr>
        </a:defPPr>
      </a:lstStyle>
    </a:lnDef>
  </a:objectDefaults>
  <a:extraClrSchemeLst>
    <a:extraClrScheme>
      <a:clrScheme name="1_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新しいプレゼンテーション">
  <a:themeElements>
    <a:clrScheme name="1_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新しいプレゼンテーション">
      <a:majorFont>
        <a:latin typeface="ＭＳ ゴシック"/>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pitchFamily="18" charset="0"/>
            <a:ea typeface="ＭＳ ゴシック" pitchFamily="49" charset="-128"/>
          </a:defRPr>
        </a:defPPr>
      </a:lstStyle>
    </a:spDef>
    <a:lnDef>
      <a:spPr bwMode="auto">
        <a:xfrm>
          <a:off x="0" y="0"/>
          <a:ext cx="1" cy="1"/>
        </a:xfrm>
        <a:custGeom>
          <a:avLst/>
          <a:gdLst/>
          <a:ahLst/>
          <a:cxnLst/>
          <a:rect l="0" t="0" r="0" b="0"/>
          <a:pathLst/>
        </a:custGeom>
        <a:solidFill>
          <a:srgbClr val="99CC00"/>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1"/>
            </a:solidFill>
            <a:effectLst/>
            <a:latin typeface="Times" pitchFamily="18" charset="0"/>
            <a:ea typeface="ＭＳ ゴシック" pitchFamily="49" charset="-128"/>
          </a:defRPr>
        </a:defPPr>
      </a:lstStyle>
    </a:lnDef>
  </a:objectDefaults>
  <a:extraClrSchemeLst>
    <a:extraClrScheme>
      <a:clrScheme name="1_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6532</TotalTime>
  <Words>800</Words>
  <Application>Microsoft Office PowerPoint</Application>
  <PresentationFormat>画面に合わせる (4:3)</PresentationFormat>
  <Paragraphs>67</Paragraphs>
  <Slides>8</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3</vt:i4>
      </vt:variant>
      <vt:variant>
        <vt:lpstr>スライド タイトル</vt:lpstr>
      </vt:variant>
      <vt:variant>
        <vt:i4>8</vt:i4>
      </vt:variant>
    </vt:vector>
  </HeadingPairs>
  <TitlesOfParts>
    <vt:vector size="19" baseType="lpstr">
      <vt:lpstr>HG丸ｺﾞｼｯｸM-PRO</vt:lpstr>
      <vt:lpstr>Hiragino Kaku Gothic ProN</vt:lpstr>
      <vt:lpstr>ＭＳ Ｐゴシック</vt:lpstr>
      <vt:lpstr>ＭＳ ゴシック</vt:lpstr>
      <vt:lpstr>Arial</vt:lpstr>
      <vt:lpstr>Calibri</vt:lpstr>
      <vt:lpstr>Calibri Light</vt:lpstr>
      <vt:lpstr>Times</vt:lpstr>
      <vt:lpstr>1_新しいプレゼンテーション</vt:lpstr>
      <vt:lpstr>2_新しいプレゼンテーション</vt:lpstr>
      <vt:lpstr>Office テーマ</vt:lpstr>
      <vt:lpstr>PowerPoint プレゼンテーション</vt:lpstr>
      <vt:lpstr>歯と口のはたらき</vt:lpstr>
      <vt:lpstr>かむことの効用は「ひとがすき」</vt:lpstr>
      <vt:lpstr>歯の本数</vt:lpstr>
      <vt:lpstr>おいしく食べるために必要な歯の本数</vt:lpstr>
      <vt:lpstr>8020運動とは</vt:lpstr>
      <vt:lpstr>8020の現状</vt:lpstr>
      <vt:lpstr>歯を失う原因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新潟県</cp:lastModifiedBy>
  <cp:revision>317</cp:revision>
  <cp:lastPrinted>2023-03-08T02:50:17Z</cp:lastPrinted>
  <dcterms:created xsi:type="dcterms:W3CDTF">2022-12-08T04:22:57Z</dcterms:created>
  <dcterms:modified xsi:type="dcterms:W3CDTF">2023-05-26T01:29:02Z</dcterms:modified>
</cp:coreProperties>
</file>